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7559675" cy="10691813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User-039536" initials="U0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876" y="1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22-11-23T10:01:54.192" idx="1">
    <p:pos x="0" y="0"/>
    <p:text/>
  </p:cm>
</p:cmLst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>
      <p:bgPr>
        <a:gradFill rotWithShape="0">
          <a:gsLst>
            <a:gs pos="0">
              <a:srgbClr val="FFFFFF"/>
            </a:gs>
            <a:gs pos="100000">
              <a:srgbClr val="F9F9F9"/>
            </a:gs>
          </a:gsLst>
          <a:path path="circle">
            <a:fillToRect l="50000" r="5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/>
          <p:cNvPicPr/>
          <p:nvPr/>
        </p:nvPicPr>
        <p:blipFill>
          <a:blip r:embed="rId2"/>
          <a:srcRect t="1526" b="-1526"/>
          <a:stretch/>
        </p:blipFill>
        <p:spPr>
          <a:xfrm>
            <a:off x="0" y="6119280"/>
            <a:ext cx="12191760" cy="74268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3" name="Rectangle 12"/>
          <p:cNvSpPr/>
          <p:nvPr/>
        </p:nvSpPr>
        <p:spPr>
          <a:xfrm>
            <a:off x="0" y="468720"/>
            <a:ext cx="12191760" cy="5646600"/>
          </a:xfrm>
          <a:prstGeom prst="rect">
            <a:avLst/>
          </a:prstGeom>
          <a:gradFill rotWithShape="0">
            <a:gsLst>
              <a:gs pos="0">
                <a:srgbClr val="DCDCE0">
                  <a:alpha val="0"/>
                </a:srgbClr>
              </a:gs>
              <a:gs pos="100000">
                <a:srgbClr val="DEDEE2"/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cxnSp>
        <p:nvCxnSpPr>
          <p:cNvPr id="4" name="Straight Connector 13"/>
          <p:cNvCxnSpPr/>
          <p:nvPr/>
        </p:nvCxnSpPr>
        <p:spPr>
          <a:xfrm>
            <a:off x="0" y="6121080"/>
            <a:ext cx="12192120" cy="360"/>
          </a:xfrm>
          <a:prstGeom prst="straightConnector1">
            <a:avLst/>
          </a:prstGeom>
          <a:ln w="12700">
            <a:solidFill>
              <a:srgbClr val="000001">
                <a:alpha val="20000"/>
              </a:srgbClr>
            </a:solidFill>
            <a:round/>
          </a:ln>
        </p:spPr>
      </p:cxnSp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1128240" y="946080"/>
            <a:ext cx="8636760" cy="261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0" anchor="b">
            <a:normAutofit/>
          </a:bodyPr>
          <a:lstStyle/>
          <a:p>
            <a:pPr indent="0" defTabSz="914400">
              <a:lnSpc>
                <a:spcPct val="90000"/>
              </a:lnSpc>
              <a:buNone/>
            </a:pPr>
            <a:r>
              <a:rPr lang="zh-TW" sz="6600" b="0" u="none" strike="noStrike">
                <a:solidFill>
                  <a:schemeClr val="dk1"/>
                </a:solidFill>
                <a:effectLst/>
                <a:uFillTx/>
                <a:latin typeface="Century Gothic"/>
              </a:rPr>
              <a:t>按一下以編輯母片標題樣式</a:t>
            </a:r>
            <a:endParaRPr lang="en-US" sz="66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dt" idx="1"/>
          </p:nvPr>
        </p:nvSpPr>
        <p:spPr>
          <a:xfrm>
            <a:off x="7232760" y="330480"/>
            <a:ext cx="2514960" cy="3088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10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entury Gothic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r>
              <a:rPr lang="en-US" sz="10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entury Gothic"/>
              </a:rPr>
              <a:t>&lt;日期/時間&gt;</a:t>
            </a:r>
            <a:endParaRPr lang="en-US" sz="10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7" name="PlaceHolder 3"/>
          <p:cNvSpPr>
            <a:spLocks noGrp="1"/>
          </p:cNvSpPr>
          <p:nvPr>
            <p:ph type="ftr" idx="2"/>
          </p:nvPr>
        </p:nvSpPr>
        <p:spPr>
          <a:xfrm>
            <a:off x="1127160" y="329400"/>
            <a:ext cx="5943240" cy="3088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&lt;頁尾&gt;</a:t>
            </a:r>
          </a:p>
        </p:txBody>
      </p:sp>
      <p:sp>
        <p:nvSpPr>
          <p:cNvPr id="8" name="PlaceHolder 4"/>
          <p:cNvSpPr>
            <a:spLocks noGrp="1"/>
          </p:cNvSpPr>
          <p:nvPr>
            <p:ph type="sldNum" idx="3"/>
          </p:nvPr>
        </p:nvSpPr>
        <p:spPr>
          <a:xfrm>
            <a:off x="9924480" y="135000"/>
            <a:ext cx="810720" cy="503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2800" b="0" u="none" strike="noStrike">
                <a:solidFill>
                  <a:schemeClr val="accent1"/>
                </a:solidFill>
                <a:effectLst/>
                <a:uFillTx/>
                <a:latin typeface="Century Gothic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9F8D93F7-F450-4B3B-B731-2B5F105D43B8}" type="slidenum">
              <a:rPr lang="en-US" sz="2800" b="0" u="none" strike="noStrike">
                <a:solidFill>
                  <a:schemeClr val="accent1"/>
                </a:solidFill>
                <a:effectLst/>
                <a:uFillTx/>
                <a:latin typeface="Century Gothic"/>
              </a:rPr>
              <a:t>‹#›</a:t>
            </a:fld>
            <a:endParaRPr lang="en-US" sz="28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pic>
        <p:nvPicPr>
          <p:cNvPr id="9" name="Picture 15" descr="RedHashing.emf"/>
          <p:cNvPicPr/>
          <p:nvPr/>
        </p:nvPicPr>
        <p:blipFill>
          <a:blip r:embed="rId3"/>
          <a:srcRect l="-115" r="15828" b="36408"/>
          <a:stretch/>
        </p:blipFill>
        <p:spPr>
          <a:xfrm>
            <a:off x="1125360" y="643320"/>
            <a:ext cx="9609840" cy="1551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0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lnSpc>
                <a:spcPct val="12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zh-TW" sz="2000" b="0" u="none" strike="noStrike">
                <a:solidFill>
                  <a:schemeClr val="dk1"/>
                </a:solidFill>
                <a:effectLst/>
                <a:uFillTx/>
                <a:latin typeface="Century Gothic"/>
              </a:rPr>
              <a:t>請按這裡編輯大綱文字格式</a:t>
            </a:r>
            <a:endParaRPr lang="en-US" sz="20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  <a:p>
            <a:pPr marL="864000" lvl="1" indent="-324000">
              <a:lnSpc>
                <a:spcPct val="12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zh-TW" sz="1600" b="0" u="none" strike="noStrike">
                <a:solidFill>
                  <a:schemeClr val="dk1"/>
                </a:solidFill>
                <a:effectLst/>
                <a:uFillTx/>
                <a:latin typeface="Century Gothic"/>
              </a:rPr>
              <a:t>第二個大綱層次</a:t>
            </a:r>
            <a:endParaRPr lang="en-US" sz="16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  <a:p>
            <a:pPr marL="1296000" lvl="2" indent="-288000">
              <a:lnSpc>
                <a:spcPct val="12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zh-TW" sz="1400" b="0" u="none" strike="noStrike">
                <a:solidFill>
                  <a:schemeClr val="dk1"/>
                </a:solidFill>
                <a:effectLst/>
                <a:uFillTx/>
                <a:latin typeface="Century Gothic"/>
              </a:rPr>
              <a:t>第三個大綱層次</a:t>
            </a:r>
            <a:endParaRPr lang="en-US" sz="14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  <a:p>
            <a:pPr marL="1728000" lvl="3" indent="-216000">
              <a:lnSpc>
                <a:spcPct val="12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zh-TW" sz="1200" b="0" u="none" strike="noStrike">
                <a:solidFill>
                  <a:schemeClr val="dk1"/>
                </a:solidFill>
                <a:effectLst/>
                <a:uFillTx/>
                <a:latin typeface="Century Gothic"/>
              </a:rPr>
              <a:t>第四個大綱層次</a:t>
            </a:r>
            <a:endParaRPr lang="en-US" sz="12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  <a:p>
            <a:pPr marL="2160000" lvl="4" indent="-216000">
              <a:lnSpc>
                <a:spcPct val="12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zh-TW" sz="2000" b="0" u="none" strike="noStrike">
                <a:solidFill>
                  <a:schemeClr val="dk1"/>
                </a:solidFill>
                <a:effectLst/>
                <a:uFillTx/>
                <a:latin typeface="Century Gothic"/>
              </a:rPr>
              <a:t>第五個大綱層次</a:t>
            </a:r>
            <a:endParaRPr lang="en-US" sz="20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  <a:p>
            <a:pPr marL="2592000" lvl="5" indent="-216000">
              <a:lnSpc>
                <a:spcPct val="12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zh-TW" sz="2000" b="0" u="none" strike="noStrike">
                <a:solidFill>
                  <a:schemeClr val="dk1"/>
                </a:solidFill>
                <a:effectLst/>
                <a:uFillTx/>
                <a:latin typeface="Century Gothic"/>
              </a:rPr>
              <a:t>第六個大綱層次</a:t>
            </a:r>
            <a:endParaRPr lang="en-US" sz="20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  <a:p>
            <a:pPr marL="3024000" lvl="6" indent="-216000">
              <a:lnSpc>
                <a:spcPct val="12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zh-TW" sz="2000" b="0" u="none" strike="noStrike">
                <a:solidFill>
                  <a:schemeClr val="dk1"/>
                </a:solidFill>
                <a:effectLst/>
                <a:uFillTx/>
                <a:latin typeface="Century Gothic"/>
              </a:rPr>
              <a:t>第七個大綱層次</a:t>
            </a:r>
            <a:endParaRPr lang="en-US" sz="20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bg>
      <p:bgPr>
        <a:gradFill rotWithShape="0">
          <a:gsLst>
            <a:gs pos="0">
              <a:srgbClr val="FFFFFF"/>
            </a:gs>
            <a:gs pos="100000">
              <a:srgbClr val="F9F9F9"/>
            </a:gs>
          </a:gsLst>
          <a:path path="circle">
            <a:fillToRect l="50000" r="5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1"/>
          <p:cNvPicPr/>
          <p:nvPr/>
        </p:nvPicPr>
        <p:blipFill>
          <a:blip r:embed="rId2"/>
          <a:srcRect t="1526" b="-1526"/>
          <a:stretch/>
        </p:blipFill>
        <p:spPr>
          <a:xfrm>
            <a:off x="0" y="6119280"/>
            <a:ext cx="12191760" cy="74268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2" name="Rectangle 12"/>
          <p:cNvSpPr/>
          <p:nvPr/>
        </p:nvSpPr>
        <p:spPr>
          <a:xfrm>
            <a:off x="0" y="468720"/>
            <a:ext cx="12191760" cy="5646600"/>
          </a:xfrm>
          <a:prstGeom prst="rect">
            <a:avLst/>
          </a:prstGeom>
          <a:gradFill rotWithShape="0">
            <a:gsLst>
              <a:gs pos="0">
                <a:srgbClr val="DCDCE0">
                  <a:alpha val="0"/>
                </a:srgbClr>
              </a:gs>
              <a:gs pos="100000">
                <a:srgbClr val="DEDEE2"/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cxnSp>
        <p:nvCxnSpPr>
          <p:cNvPr id="13" name="Straight Connector 13"/>
          <p:cNvCxnSpPr/>
          <p:nvPr/>
        </p:nvCxnSpPr>
        <p:spPr>
          <a:xfrm>
            <a:off x="0" y="6121080"/>
            <a:ext cx="12192120" cy="360"/>
          </a:xfrm>
          <a:prstGeom prst="straightConnector1">
            <a:avLst/>
          </a:prstGeom>
          <a:ln w="12700">
            <a:solidFill>
              <a:srgbClr val="000001">
                <a:alpha val="20000"/>
              </a:srgbClr>
            </a:solidFill>
            <a:round/>
          </a:ln>
        </p:spPr>
      </p:cxnSp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1130400" y="953280"/>
            <a:ext cx="9603000" cy="10490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 defTabSz="914400">
              <a:lnSpc>
                <a:spcPct val="90000"/>
              </a:lnSpc>
              <a:buNone/>
            </a:pPr>
            <a:r>
              <a:rPr lang="zh-TW" sz="3200" b="0" u="none" strike="noStrike">
                <a:solidFill>
                  <a:schemeClr val="dk1"/>
                </a:solidFill>
                <a:effectLst/>
                <a:uFillTx/>
                <a:latin typeface="Century Gothic"/>
              </a:rPr>
              <a:t>按一下以編輯母片標題樣式</a:t>
            </a:r>
            <a:endParaRPr lang="en-US" sz="32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1130400" y="2171880"/>
            <a:ext cx="9603000" cy="3294360"/>
          </a:xfrm>
          <a:prstGeom prst="rect">
            <a:avLst/>
          </a:prstGeom>
          <a:noFill/>
          <a:ln w="0">
            <a:noFill/>
          </a:ln>
        </p:spPr>
        <p:txBody>
          <a:bodyPr vert="eaVert" lIns="91440" tIns="45720" rIns="91440" bIns="45720" anchor="t">
            <a:noAutofit/>
          </a:bodyPr>
          <a:lstStyle/>
          <a:p>
            <a:pPr marL="228600" indent="-228600" defTabSz="914400">
              <a:lnSpc>
                <a:spcPct val="120000"/>
              </a:lnSpc>
              <a:spcBef>
                <a:spcPts val="1001"/>
              </a:spcBef>
              <a:buClr>
                <a:srgbClr val="415588"/>
              </a:buClr>
              <a:buFont typeface="Arial"/>
              <a:buChar char="•"/>
            </a:pPr>
            <a:r>
              <a:rPr lang="zh-TW" sz="2000" b="0" u="none" strike="noStrike">
                <a:solidFill>
                  <a:schemeClr val="dk1"/>
                </a:solidFill>
                <a:effectLst/>
                <a:uFillTx/>
                <a:latin typeface="Century Gothic"/>
              </a:rPr>
              <a:t>編輯母片文字樣式</a:t>
            </a:r>
            <a:endParaRPr lang="en-US" sz="20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  <a:p>
            <a:pPr marL="685800" lvl="1" indent="-228600" defTabSz="914400">
              <a:lnSpc>
                <a:spcPct val="120000"/>
              </a:lnSpc>
              <a:spcBef>
                <a:spcPts val="499"/>
              </a:spcBef>
              <a:buClr>
                <a:srgbClr val="415588"/>
              </a:buClr>
              <a:buFont typeface="Arial"/>
              <a:buChar char="•"/>
            </a:pPr>
            <a:r>
              <a:rPr lang="zh-TW" sz="1800" b="0" u="none" strike="noStrike">
                <a:solidFill>
                  <a:schemeClr val="dk1"/>
                </a:solidFill>
                <a:effectLst/>
                <a:uFillTx/>
                <a:latin typeface="Century Gothic"/>
              </a:rPr>
              <a:t>第二層</a:t>
            </a:r>
            <a:endParaRPr lang="en-US" sz="18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  <a:p>
            <a:pPr marL="1143000" lvl="2" indent="-228600" defTabSz="914400">
              <a:lnSpc>
                <a:spcPct val="120000"/>
              </a:lnSpc>
              <a:spcBef>
                <a:spcPts val="499"/>
              </a:spcBef>
              <a:buClr>
                <a:srgbClr val="415588"/>
              </a:buClr>
              <a:buFont typeface="Arial"/>
              <a:buChar char="•"/>
            </a:pPr>
            <a:r>
              <a:rPr lang="zh-TW" sz="1600" b="0" u="none" strike="noStrike">
                <a:solidFill>
                  <a:schemeClr val="dk1"/>
                </a:solidFill>
                <a:effectLst/>
                <a:uFillTx/>
                <a:latin typeface="Century Gothic"/>
              </a:rPr>
              <a:t>第三層</a:t>
            </a:r>
            <a:endParaRPr lang="en-US" sz="16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  <a:p>
            <a:pPr marL="1600200" lvl="3" indent="-228600" defTabSz="914400">
              <a:lnSpc>
                <a:spcPct val="120000"/>
              </a:lnSpc>
              <a:spcBef>
                <a:spcPts val="499"/>
              </a:spcBef>
              <a:buClr>
                <a:srgbClr val="415588"/>
              </a:buClr>
              <a:buFont typeface="Arial"/>
              <a:buChar char="•"/>
            </a:pPr>
            <a:r>
              <a:rPr lang="zh-TW" sz="1400" b="0" u="none" strike="noStrike">
                <a:solidFill>
                  <a:schemeClr val="dk1"/>
                </a:solidFill>
                <a:effectLst/>
                <a:uFillTx/>
                <a:latin typeface="Century Gothic"/>
              </a:rPr>
              <a:t>第四層</a:t>
            </a:r>
            <a:endParaRPr lang="en-US" sz="14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  <a:p>
            <a:pPr marL="2057400" lvl="4" indent="-228600" defTabSz="914400">
              <a:lnSpc>
                <a:spcPct val="120000"/>
              </a:lnSpc>
              <a:spcBef>
                <a:spcPts val="499"/>
              </a:spcBef>
              <a:buClr>
                <a:srgbClr val="415588"/>
              </a:buClr>
              <a:buFont typeface="Arial"/>
              <a:buChar char="•"/>
            </a:pPr>
            <a:r>
              <a:rPr lang="zh-TW" sz="1200" b="0" u="none" strike="noStrike">
                <a:solidFill>
                  <a:schemeClr val="dk1"/>
                </a:solidFill>
                <a:effectLst/>
                <a:uFillTx/>
                <a:latin typeface="Century Gothic"/>
              </a:rPr>
              <a:t>第五層</a:t>
            </a:r>
            <a:endParaRPr lang="en-US" sz="12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 type="dt" idx="4"/>
          </p:nvPr>
        </p:nvSpPr>
        <p:spPr>
          <a:xfrm>
            <a:off x="7232760" y="330480"/>
            <a:ext cx="2514960" cy="3088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10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entury Gothic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r>
              <a:rPr lang="en-US" sz="10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entury Gothic"/>
              </a:rPr>
              <a:t>&lt;日期/時間&gt;</a:t>
            </a:r>
            <a:endParaRPr lang="en-US" sz="10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 type="ftr" idx="5"/>
          </p:nvPr>
        </p:nvSpPr>
        <p:spPr>
          <a:xfrm>
            <a:off x="1130400" y="329400"/>
            <a:ext cx="5938560" cy="3088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&lt;頁尾&gt;</a:t>
            </a:r>
          </a:p>
        </p:txBody>
      </p:sp>
      <p:sp>
        <p:nvSpPr>
          <p:cNvPr id="18" name="PlaceHolder 5"/>
          <p:cNvSpPr>
            <a:spLocks noGrp="1"/>
          </p:cNvSpPr>
          <p:nvPr>
            <p:ph type="sldNum" idx="6"/>
          </p:nvPr>
        </p:nvSpPr>
        <p:spPr>
          <a:xfrm>
            <a:off x="9918000" y="137520"/>
            <a:ext cx="810720" cy="503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2800" b="0" u="none" strike="noStrike">
                <a:solidFill>
                  <a:schemeClr val="accent1"/>
                </a:solidFill>
                <a:effectLst/>
                <a:uFillTx/>
                <a:latin typeface="Century Gothic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CAEDDF5D-8B4D-4FB4-9E0E-8F6E6A1A28C7}" type="slidenum">
              <a:rPr lang="en-US" sz="2800" b="0" u="none" strike="noStrike">
                <a:solidFill>
                  <a:schemeClr val="accent1"/>
                </a:solidFill>
                <a:effectLst/>
                <a:uFillTx/>
                <a:latin typeface="Century Gothic"/>
              </a:rPr>
              <a:t>‹#›</a:t>
            </a:fld>
            <a:endParaRPr lang="en-US" sz="28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pic>
        <p:nvPicPr>
          <p:cNvPr id="19" name="Picture 14" descr="RedHashing.emf"/>
          <p:cNvPicPr/>
          <p:nvPr/>
        </p:nvPicPr>
        <p:blipFill>
          <a:blip r:embed="rId3"/>
          <a:srcRect l="-115" r="15828" b="36408"/>
          <a:stretch/>
        </p:blipFill>
        <p:spPr>
          <a:xfrm>
            <a:off x="1125360" y="643320"/>
            <a:ext cx="9609840" cy="155160"/>
          </a:xfrm>
          <a:prstGeom prst="rect">
            <a:avLst/>
          </a:prstGeom>
          <a:noFill/>
          <a:ln w="0"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bg>
      <p:bgPr>
        <a:gradFill rotWithShape="0">
          <a:gsLst>
            <a:gs pos="0">
              <a:srgbClr val="FFFFFF"/>
            </a:gs>
            <a:gs pos="100000">
              <a:srgbClr val="F9F9F9"/>
            </a:gs>
          </a:gsLst>
          <a:path path="circle">
            <a:fillToRect l="50000" r="5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1"/>
          <p:cNvPicPr/>
          <p:nvPr/>
        </p:nvPicPr>
        <p:blipFill>
          <a:blip r:embed="rId2"/>
          <a:srcRect t="1526" b="-1526"/>
          <a:stretch/>
        </p:blipFill>
        <p:spPr>
          <a:xfrm>
            <a:off x="0" y="6119280"/>
            <a:ext cx="12191760" cy="74268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21" name="Rectangle 12"/>
          <p:cNvSpPr/>
          <p:nvPr/>
        </p:nvSpPr>
        <p:spPr>
          <a:xfrm>
            <a:off x="0" y="468720"/>
            <a:ext cx="12191760" cy="5646600"/>
          </a:xfrm>
          <a:prstGeom prst="rect">
            <a:avLst/>
          </a:prstGeom>
          <a:gradFill rotWithShape="0">
            <a:gsLst>
              <a:gs pos="0">
                <a:srgbClr val="DCDCE0">
                  <a:alpha val="0"/>
                </a:srgbClr>
              </a:gs>
              <a:gs pos="100000">
                <a:srgbClr val="DEDEE2"/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cxnSp>
        <p:nvCxnSpPr>
          <p:cNvPr id="22" name="Straight Connector 13"/>
          <p:cNvCxnSpPr/>
          <p:nvPr/>
        </p:nvCxnSpPr>
        <p:spPr>
          <a:xfrm>
            <a:off x="0" y="6121080"/>
            <a:ext cx="12192120" cy="360"/>
          </a:xfrm>
          <a:prstGeom prst="straightConnector1">
            <a:avLst/>
          </a:prstGeom>
          <a:ln w="12700">
            <a:solidFill>
              <a:srgbClr val="000001">
                <a:alpha val="20000"/>
              </a:srgbClr>
            </a:solidFill>
            <a:round/>
          </a:ln>
        </p:spPr>
      </p:cxnSp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9124560" y="798840"/>
            <a:ext cx="1615320" cy="4659480"/>
          </a:xfrm>
          <a:prstGeom prst="rect">
            <a:avLst/>
          </a:prstGeom>
          <a:noFill/>
          <a:ln w="0">
            <a:noFill/>
          </a:ln>
        </p:spPr>
        <p:txBody>
          <a:bodyPr vert="eaVert" lIns="91440" tIns="45720" rIns="91440" bIns="45720" anchor="t">
            <a:noAutofit/>
          </a:bodyPr>
          <a:lstStyle/>
          <a:p>
            <a:pPr indent="0" defTabSz="914400">
              <a:lnSpc>
                <a:spcPct val="90000"/>
              </a:lnSpc>
              <a:buNone/>
            </a:pPr>
            <a:r>
              <a:rPr lang="zh-TW" sz="3200" b="0" u="none" strike="noStrike">
                <a:solidFill>
                  <a:schemeClr val="dk1"/>
                </a:solidFill>
                <a:effectLst/>
                <a:uFillTx/>
                <a:latin typeface="Century Gothic"/>
              </a:rPr>
              <a:t>按一下以編輯母片標題樣式</a:t>
            </a:r>
            <a:endParaRPr lang="en-US" sz="32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1130400" y="798840"/>
            <a:ext cx="7828560" cy="4659480"/>
          </a:xfrm>
          <a:prstGeom prst="rect">
            <a:avLst/>
          </a:prstGeom>
          <a:noFill/>
          <a:ln w="0">
            <a:noFill/>
          </a:ln>
        </p:spPr>
        <p:txBody>
          <a:bodyPr vert="eaVert" lIns="91440" tIns="45720" rIns="91440" bIns="45720" anchor="t">
            <a:noAutofit/>
          </a:bodyPr>
          <a:lstStyle/>
          <a:p>
            <a:pPr marL="228600" indent="-228600" defTabSz="914400">
              <a:lnSpc>
                <a:spcPct val="120000"/>
              </a:lnSpc>
              <a:spcBef>
                <a:spcPts val="1001"/>
              </a:spcBef>
              <a:buClr>
                <a:srgbClr val="415588"/>
              </a:buClr>
              <a:buFont typeface="Arial"/>
              <a:buChar char="•"/>
            </a:pPr>
            <a:r>
              <a:rPr lang="zh-TW" sz="2000" b="0" u="none" strike="noStrike">
                <a:solidFill>
                  <a:schemeClr val="dk1"/>
                </a:solidFill>
                <a:effectLst/>
                <a:uFillTx/>
                <a:latin typeface="Century Gothic"/>
              </a:rPr>
              <a:t>編輯母片文字樣式</a:t>
            </a:r>
            <a:endParaRPr lang="en-US" sz="20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  <a:p>
            <a:pPr marL="685800" lvl="1" indent="-228600" defTabSz="914400">
              <a:lnSpc>
                <a:spcPct val="120000"/>
              </a:lnSpc>
              <a:spcBef>
                <a:spcPts val="499"/>
              </a:spcBef>
              <a:buClr>
                <a:srgbClr val="415588"/>
              </a:buClr>
              <a:buFont typeface="Arial"/>
              <a:buChar char="•"/>
            </a:pPr>
            <a:r>
              <a:rPr lang="zh-TW" sz="1800" b="0" u="none" strike="noStrike">
                <a:solidFill>
                  <a:schemeClr val="dk1"/>
                </a:solidFill>
                <a:effectLst/>
                <a:uFillTx/>
                <a:latin typeface="Century Gothic"/>
              </a:rPr>
              <a:t>第二層</a:t>
            </a:r>
            <a:endParaRPr lang="en-US" sz="18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  <a:p>
            <a:pPr marL="1143000" lvl="2" indent="-228600" defTabSz="914400">
              <a:lnSpc>
                <a:spcPct val="120000"/>
              </a:lnSpc>
              <a:spcBef>
                <a:spcPts val="499"/>
              </a:spcBef>
              <a:buClr>
                <a:srgbClr val="415588"/>
              </a:buClr>
              <a:buFont typeface="Arial"/>
              <a:buChar char="•"/>
            </a:pPr>
            <a:r>
              <a:rPr lang="zh-TW" sz="1600" b="0" u="none" strike="noStrike">
                <a:solidFill>
                  <a:schemeClr val="dk1"/>
                </a:solidFill>
                <a:effectLst/>
                <a:uFillTx/>
                <a:latin typeface="Century Gothic"/>
              </a:rPr>
              <a:t>第三層</a:t>
            </a:r>
            <a:endParaRPr lang="en-US" sz="16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  <a:p>
            <a:pPr marL="1600200" lvl="3" indent="-228600" defTabSz="914400">
              <a:lnSpc>
                <a:spcPct val="120000"/>
              </a:lnSpc>
              <a:spcBef>
                <a:spcPts val="499"/>
              </a:spcBef>
              <a:buClr>
                <a:srgbClr val="415588"/>
              </a:buClr>
              <a:buFont typeface="Arial"/>
              <a:buChar char="•"/>
            </a:pPr>
            <a:r>
              <a:rPr lang="zh-TW" sz="1400" b="0" u="none" strike="noStrike">
                <a:solidFill>
                  <a:schemeClr val="dk1"/>
                </a:solidFill>
                <a:effectLst/>
                <a:uFillTx/>
                <a:latin typeface="Century Gothic"/>
              </a:rPr>
              <a:t>第四層</a:t>
            </a:r>
            <a:endParaRPr lang="en-US" sz="14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  <a:p>
            <a:pPr marL="2057400" lvl="4" indent="-228600" defTabSz="914400">
              <a:lnSpc>
                <a:spcPct val="120000"/>
              </a:lnSpc>
              <a:spcBef>
                <a:spcPts val="499"/>
              </a:spcBef>
              <a:buClr>
                <a:srgbClr val="415588"/>
              </a:buClr>
              <a:buFont typeface="Arial"/>
              <a:buChar char="•"/>
            </a:pPr>
            <a:r>
              <a:rPr lang="zh-TW" sz="1200" b="0" u="none" strike="noStrike">
                <a:solidFill>
                  <a:schemeClr val="dk1"/>
                </a:solidFill>
                <a:effectLst/>
                <a:uFillTx/>
                <a:latin typeface="Century Gothic"/>
              </a:rPr>
              <a:t>第五層</a:t>
            </a:r>
            <a:endParaRPr lang="en-US" sz="12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dt" idx="7"/>
          </p:nvPr>
        </p:nvSpPr>
        <p:spPr>
          <a:xfrm>
            <a:off x="7232760" y="330480"/>
            <a:ext cx="2514960" cy="3088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10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entury Gothic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r>
              <a:rPr lang="en-US" sz="10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entury Gothic"/>
              </a:rPr>
              <a:t>&lt;日期/時間&gt;</a:t>
            </a:r>
            <a:endParaRPr lang="en-US" sz="10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26" name="PlaceHolder 4"/>
          <p:cNvSpPr>
            <a:spLocks noGrp="1"/>
          </p:cNvSpPr>
          <p:nvPr>
            <p:ph type="ftr" idx="8"/>
          </p:nvPr>
        </p:nvSpPr>
        <p:spPr>
          <a:xfrm>
            <a:off x="1130400" y="329400"/>
            <a:ext cx="5938560" cy="3088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&lt;頁尾&gt;</a:t>
            </a:r>
          </a:p>
        </p:txBody>
      </p:sp>
      <p:sp>
        <p:nvSpPr>
          <p:cNvPr id="27" name="PlaceHolder 5"/>
          <p:cNvSpPr>
            <a:spLocks noGrp="1"/>
          </p:cNvSpPr>
          <p:nvPr>
            <p:ph type="sldNum" idx="9"/>
          </p:nvPr>
        </p:nvSpPr>
        <p:spPr>
          <a:xfrm>
            <a:off x="9918000" y="137520"/>
            <a:ext cx="810720" cy="503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2800" b="0" u="none" strike="noStrike">
                <a:solidFill>
                  <a:schemeClr val="accent1"/>
                </a:solidFill>
                <a:effectLst/>
                <a:uFillTx/>
                <a:latin typeface="Century Gothic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02788BCA-47D7-467F-94B6-DBA98A90BB09}" type="slidenum">
              <a:rPr lang="en-US" sz="2800" b="0" u="none" strike="noStrike">
                <a:solidFill>
                  <a:schemeClr val="accent1"/>
                </a:solidFill>
                <a:effectLst/>
                <a:uFillTx/>
                <a:latin typeface="Century Gothic"/>
              </a:rPr>
              <a:t>‹#›</a:t>
            </a:fld>
            <a:endParaRPr lang="en-US" sz="28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pic>
        <p:nvPicPr>
          <p:cNvPr id="28" name="Picture 16" descr="RedHashing.emf"/>
          <p:cNvPicPr/>
          <p:nvPr/>
        </p:nvPicPr>
        <p:blipFill>
          <a:blip r:embed="rId3"/>
          <a:srcRect l="-115" r="59216" b="36408"/>
          <a:stretch/>
        </p:blipFill>
        <p:spPr>
          <a:xfrm rot="5400000">
            <a:off x="8642520" y="3047040"/>
            <a:ext cx="4663080" cy="155160"/>
          </a:xfrm>
          <a:prstGeom prst="rect">
            <a:avLst/>
          </a:prstGeom>
          <a:noFill/>
          <a:ln w="0"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bg>
      <p:bgPr>
        <a:gradFill rotWithShape="0">
          <a:gsLst>
            <a:gs pos="0">
              <a:srgbClr val="FFFFFF"/>
            </a:gs>
            <a:gs pos="100000">
              <a:srgbClr val="F9F9F9"/>
            </a:gs>
          </a:gsLst>
          <a:path path="circle">
            <a:fillToRect l="50000" r="5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11"/>
          <p:cNvPicPr/>
          <p:nvPr/>
        </p:nvPicPr>
        <p:blipFill>
          <a:blip r:embed="rId2"/>
          <a:srcRect t="1526" b="-1526"/>
          <a:stretch/>
        </p:blipFill>
        <p:spPr>
          <a:xfrm>
            <a:off x="0" y="6119280"/>
            <a:ext cx="12191760" cy="74268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30" name="Rectangle 12"/>
          <p:cNvSpPr/>
          <p:nvPr/>
        </p:nvSpPr>
        <p:spPr>
          <a:xfrm>
            <a:off x="0" y="468720"/>
            <a:ext cx="12191760" cy="5646600"/>
          </a:xfrm>
          <a:prstGeom prst="rect">
            <a:avLst/>
          </a:prstGeom>
          <a:gradFill rotWithShape="0">
            <a:gsLst>
              <a:gs pos="0">
                <a:srgbClr val="DCDCE0">
                  <a:alpha val="0"/>
                </a:srgbClr>
              </a:gs>
              <a:gs pos="100000">
                <a:srgbClr val="DEDEE2"/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cxnSp>
        <p:nvCxnSpPr>
          <p:cNvPr id="31" name="Straight Connector 13"/>
          <p:cNvCxnSpPr/>
          <p:nvPr/>
        </p:nvCxnSpPr>
        <p:spPr>
          <a:xfrm>
            <a:off x="0" y="6121080"/>
            <a:ext cx="12192120" cy="360"/>
          </a:xfrm>
          <a:prstGeom prst="straightConnector1">
            <a:avLst/>
          </a:prstGeom>
          <a:ln w="12700">
            <a:solidFill>
              <a:srgbClr val="000001">
                <a:alpha val="20000"/>
              </a:srgbClr>
            </a:solidFill>
            <a:round/>
          </a:ln>
        </p:spPr>
      </p:cxnSp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1130400" y="953280"/>
            <a:ext cx="9603000" cy="10490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 defTabSz="914400">
              <a:lnSpc>
                <a:spcPct val="90000"/>
              </a:lnSpc>
              <a:buNone/>
            </a:pPr>
            <a:r>
              <a:rPr lang="zh-TW" sz="3200" b="0" u="none" strike="noStrike">
                <a:solidFill>
                  <a:schemeClr val="dk1"/>
                </a:solidFill>
                <a:effectLst/>
                <a:uFillTx/>
                <a:latin typeface="Century Gothic"/>
              </a:rPr>
              <a:t>按一下以編輯母片標題樣式</a:t>
            </a:r>
            <a:endParaRPr lang="en-US" sz="32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 type="body"/>
          </p:nvPr>
        </p:nvSpPr>
        <p:spPr>
          <a:xfrm>
            <a:off x="1130400" y="2171880"/>
            <a:ext cx="9603000" cy="32943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marL="228600" indent="-228600" defTabSz="914400">
              <a:lnSpc>
                <a:spcPct val="120000"/>
              </a:lnSpc>
              <a:spcBef>
                <a:spcPts val="1001"/>
              </a:spcBef>
              <a:buClr>
                <a:srgbClr val="415588"/>
              </a:buClr>
              <a:buFont typeface="Arial"/>
              <a:buChar char="•"/>
            </a:pPr>
            <a:r>
              <a:rPr lang="zh-TW" sz="2000" b="0" u="none" strike="noStrike">
                <a:solidFill>
                  <a:schemeClr val="dk1"/>
                </a:solidFill>
                <a:effectLst/>
                <a:uFillTx/>
                <a:latin typeface="Century Gothic"/>
              </a:rPr>
              <a:t>編輯母片文字樣式</a:t>
            </a:r>
            <a:endParaRPr lang="en-US" sz="20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  <a:p>
            <a:pPr marL="685800" lvl="1" indent="-228600" defTabSz="914400">
              <a:lnSpc>
                <a:spcPct val="120000"/>
              </a:lnSpc>
              <a:spcBef>
                <a:spcPts val="499"/>
              </a:spcBef>
              <a:buClr>
                <a:srgbClr val="415588"/>
              </a:buClr>
              <a:buFont typeface="Arial"/>
              <a:buChar char="•"/>
            </a:pPr>
            <a:r>
              <a:rPr lang="zh-TW" sz="1800" b="0" u="none" strike="noStrike">
                <a:solidFill>
                  <a:schemeClr val="dk1"/>
                </a:solidFill>
                <a:effectLst/>
                <a:uFillTx/>
                <a:latin typeface="Century Gothic"/>
              </a:rPr>
              <a:t>第二層</a:t>
            </a:r>
            <a:endParaRPr lang="en-US" sz="18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  <a:p>
            <a:pPr marL="1143000" lvl="2" indent="-228600" defTabSz="914400">
              <a:lnSpc>
                <a:spcPct val="120000"/>
              </a:lnSpc>
              <a:spcBef>
                <a:spcPts val="499"/>
              </a:spcBef>
              <a:buClr>
                <a:srgbClr val="415588"/>
              </a:buClr>
              <a:buFont typeface="Arial"/>
              <a:buChar char="•"/>
            </a:pPr>
            <a:r>
              <a:rPr lang="zh-TW" sz="1600" b="0" u="none" strike="noStrike">
                <a:solidFill>
                  <a:schemeClr val="dk1"/>
                </a:solidFill>
                <a:effectLst/>
                <a:uFillTx/>
                <a:latin typeface="Century Gothic"/>
              </a:rPr>
              <a:t>第三層</a:t>
            </a:r>
            <a:endParaRPr lang="en-US" sz="16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  <a:p>
            <a:pPr marL="1600200" lvl="3" indent="-228600" defTabSz="914400">
              <a:lnSpc>
                <a:spcPct val="120000"/>
              </a:lnSpc>
              <a:spcBef>
                <a:spcPts val="499"/>
              </a:spcBef>
              <a:buClr>
                <a:srgbClr val="415588"/>
              </a:buClr>
              <a:buFont typeface="Arial"/>
              <a:buChar char="•"/>
            </a:pPr>
            <a:r>
              <a:rPr lang="zh-TW" sz="1400" b="0" u="none" strike="noStrike">
                <a:solidFill>
                  <a:schemeClr val="dk1"/>
                </a:solidFill>
                <a:effectLst/>
                <a:uFillTx/>
                <a:latin typeface="Century Gothic"/>
              </a:rPr>
              <a:t>第四層</a:t>
            </a:r>
            <a:endParaRPr lang="en-US" sz="14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  <a:p>
            <a:pPr marL="2057400" lvl="4" indent="-228600" defTabSz="914400">
              <a:lnSpc>
                <a:spcPct val="120000"/>
              </a:lnSpc>
              <a:spcBef>
                <a:spcPts val="499"/>
              </a:spcBef>
              <a:buClr>
                <a:srgbClr val="415588"/>
              </a:buClr>
              <a:buFont typeface="Arial"/>
              <a:buChar char="•"/>
            </a:pPr>
            <a:r>
              <a:rPr lang="zh-TW" sz="1200" b="0" u="none" strike="noStrike">
                <a:solidFill>
                  <a:schemeClr val="dk1"/>
                </a:solidFill>
                <a:effectLst/>
                <a:uFillTx/>
                <a:latin typeface="Century Gothic"/>
              </a:rPr>
              <a:t>第五層</a:t>
            </a:r>
            <a:endParaRPr lang="en-US" sz="12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 type="dt" idx="10"/>
          </p:nvPr>
        </p:nvSpPr>
        <p:spPr>
          <a:xfrm>
            <a:off x="7232760" y="330480"/>
            <a:ext cx="2514960" cy="3088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entury Gothic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r>
              <a:rPr lang="en-US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entury Gothic"/>
              </a:rPr>
              <a:t>&lt;日期/時間&gt;</a:t>
            </a:r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35" name="PlaceHolder 4"/>
          <p:cNvSpPr>
            <a:spLocks noGrp="1"/>
          </p:cNvSpPr>
          <p:nvPr>
            <p:ph type="ftr" idx="11"/>
          </p:nvPr>
        </p:nvSpPr>
        <p:spPr>
          <a:xfrm>
            <a:off x="1130400" y="329400"/>
            <a:ext cx="5938560" cy="3088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&lt;頁尾&gt;</a:t>
            </a:r>
          </a:p>
        </p:txBody>
      </p:sp>
      <p:sp>
        <p:nvSpPr>
          <p:cNvPr id="36" name="PlaceHolder 5"/>
          <p:cNvSpPr>
            <a:spLocks noGrp="1"/>
          </p:cNvSpPr>
          <p:nvPr>
            <p:ph type="sldNum" idx="12"/>
          </p:nvPr>
        </p:nvSpPr>
        <p:spPr>
          <a:xfrm>
            <a:off x="9918000" y="137520"/>
            <a:ext cx="810720" cy="503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2800" b="0" u="none" strike="noStrike">
                <a:solidFill>
                  <a:schemeClr val="accent1"/>
                </a:solidFill>
                <a:effectLst/>
                <a:uFillTx/>
                <a:latin typeface="Century Gothic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1A3F0DEF-FB1D-40A1-A433-31B96B290C10}" type="slidenum">
              <a:rPr lang="en-US" sz="2800" b="0" u="none" strike="noStrike">
                <a:solidFill>
                  <a:schemeClr val="accent1"/>
                </a:solidFill>
                <a:effectLst/>
                <a:uFillTx/>
                <a:latin typeface="Century Gothic"/>
              </a:rPr>
              <a:t>‹#›</a:t>
            </a:fld>
            <a:endParaRPr lang="en-US" sz="28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章節標題">
    <p:bg>
      <p:bgPr>
        <a:gradFill rotWithShape="0">
          <a:gsLst>
            <a:gs pos="0">
              <a:srgbClr val="FFFFFF"/>
            </a:gs>
            <a:gs pos="100000">
              <a:srgbClr val="F9F9F9"/>
            </a:gs>
          </a:gsLst>
          <a:path path="circle">
            <a:fillToRect l="50000" r="5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11"/>
          <p:cNvPicPr/>
          <p:nvPr/>
        </p:nvPicPr>
        <p:blipFill>
          <a:blip r:embed="rId2"/>
          <a:srcRect t="1526" b="-1526"/>
          <a:stretch/>
        </p:blipFill>
        <p:spPr>
          <a:xfrm>
            <a:off x="0" y="6119280"/>
            <a:ext cx="12191760" cy="74268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38" name="Rectangle 12"/>
          <p:cNvSpPr/>
          <p:nvPr/>
        </p:nvSpPr>
        <p:spPr>
          <a:xfrm>
            <a:off x="0" y="468720"/>
            <a:ext cx="12191760" cy="5646600"/>
          </a:xfrm>
          <a:prstGeom prst="rect">
            <a:avLst/>
          </a:prstGeom>
          <a:gradFill rotWithShape="0">
            <a:gsLst>
              <a:gs pos="0">
                <a:srgbClr val="DCDCE0">
                  <a:alpha val="0"/>
                </a:srgbClr>
              </a:gs>
              <a:gs pos="100000">
                <a:srgbClr val="DEDEE2"/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cxnSp>
        <p:nvCxnSpPr>
          <p:cNvPr id="39" name="Straight Connector 13"/>
          <p:cNvCxnSpPr/>
          <p:nvPr/>
        </p:nvCxnSpPr>
        <p:spPr>
          <a:xfrm>
            <a:off x="0" y="6121080"/>
            <a:ext cx="12192120" cy="360"/>
          </a:xfrm>
          <a:prstGeom prst="straightConnector1">
            <a:avLst/>
          </a:prstGeom>
          <a:ln w="12700">
            <a:solidFill>
              <a:srgbClr val="000001">
                <a:alpha val="20000"/>
              </a:srgbClr>
            </a:solidFill>
            <a:round/>
          </a:ln>
        </p:spPr>
      </p:cxnSp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1129320" y="1756080"/>
            <a:ext cx="8618760" cy="20498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rmAutofit/>
          </a:bodyPr>
          <a:lstStyle/>
          <a:p>
            <a:pPr indent="0" defTabSz="914400">
              <a:lnSpc>
                <a:spcPct val="90000"/>
              </a:lnSpc>
              <a:buNone/>
            </a:pPr>
            <a:r>
              <a:rPr lang="zh-TW" sz="3600" b="0" u="none" strike="noStrike">
                <a:solidFill>
                  <a:schemeClr val="dk1"/>
                </a:solidFill>
                <a:effectLst/>
                <a:uFillTx/>
                <a:latin typeface="Century Gothic"/>
              </a:rPr>
              <a:t>按一下以編輯母片標題樣式</a:t>
            </a:r>
            <a:endParaRPr lang="en-US" sz="36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body"/>
          </p:nvPr>
        </p:nvSpPr>
        <p:spPr>
          <a:xfrm>
            <a:off x="1129320" y="3806280"/>
            <a:ext cx="8618760" cy="101268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45720" anchor="t">
            <a:normAutofit/>
          </a:bodyPr>
          <a:lstStyle/>
          <a:p>
            <a:pPr indent="0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en-US" sz="1800" b="0" u="none" strike="noStrike">
                <a:solidFill>
                  <a:schemeClr val="dk1"/>
                </a:solidFill>
                <a:effectLst/>
                <a:uFillTx/>
                <a:latin typeface="Century Gothic"/>
              </a:rPr>
              <a:t>Click To Edit Master Text Styles</a:t>
            </a:r>
          </a:p>
        </p:txBody>
      </p:sp>
      <p:sp>
        <p:nvSpPr>
          <p:cNvPr id="42" name="PlaceHolder 3"/>
          <p:cNvSpPr>
            <a:spLocks noGrp="1"/>
          </p:cNvSpPr>
          <p:nvPr>
            <p:ph type="dt" idx="13"/>
          </p:nvPr>
        </p:nvSpPr>
        <p:spPr>
          <a:xfrm>
            <a:off x="7232760" y="330480"/>
            <a:ext cx="2514960" cy="3088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10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entury Gothic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r>
              <a:rPr lang="en-US" sz="10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entury Gothic"/>
              </a:rPr>
              <a:t>&lt;日期/時間&gt;</a:t>
            </a:r>
            <a:endParaRPr lang="en-US" sz="10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 type="ftr" idx="14"/>
          </p:nvPr>
        </p:nvSpPr>
        <p:spPr>
          <a:xfrm>
            <a:off x="1130400" y="329400"/>
            <a:ext cx="5938560" cy="3088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&lt;頁尾&gt;</a:t>
            </a:r>
          </a:p>
        </p:txBody>
      </p:sp>
      <p:sp>
        <p:nvSpPr>
          <p:cNvPr id="44" name="PlaceHolder 5"/>
          <p:cNvSpPr>
            <a:spLocks noGrp="1"/>
          </p:cNvSpPr>
          <p:nvPr>
            <p:ph type="sldNum" idx="15"/>
          </p:nvPr>
        </p:nvSpPr>
        <p:spPr>
          <a:xfrm>
            <a:off x="9918000" y="137520"/>
            <a:ext cx="810720" cy="503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2800" b="0" u="none" strike="noStrike">
                <a:solidFill>
                  <a:schemeClr val="accent1"/>
                </a:solidFill>
                <a:effectLst/>
                <a:uFillTx/>
                <a:latin typeface="Century Gothic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F8F14F9B-5EFB-48F8-95CA-A65A3969D557}" type="slidenum">
              <a:rPr lang="en-US" sz="2800" b="0" u="none" strike="noStrike">
                <a:solidFill>
                  <a:schemeClr val="accent1"/>
                </a:solidFill>
                <a:effectLst/>
                <a:uFillTx/>
                <a:latin typeface="Century Gothic"/>
              </a:rPr>
              <a:t>‹#›</a:t>
            </a:fld>
            <a:endParaRPr lang="en-US" sz="28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pic>
        <p:nvPicPr>
          <p:cNvPr id="45" name="Picture 15" descr="RedHashing.emf"/>
          <p:cNvPicPr/>
          <p:nvPr/>
        </p:nvPicPr>
        <p:blipFill>
          <a:blip r:embed="rId3"/>
          <a:srcRect l="-115" r="15828" b="36408"/>
          <a:stretch/>
        </p:blipFill>
        <p:spPr>
          <a:xfrm>
            <a:off x="1125360" y="643320"/>
            <a:ext cx="9609840" cy="155160"/>
          </a:xfrm>
          <a:prstGeom prst="rect">
            <a:avLst/>
          </a:prstGeom>
          <a:noFill/>
          <a:ln w="0"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bg>
      <p:bgPr>
        <a:gradFill rotWithShape="0">
          <a:gsLst>
            <a:gs pos="0">
              <a:srgbClr val="FFFFFF"/>
            </a:gs>
            <a:gs pos="100000">
              <a:srgbClr val="F9F9F9"/>
            </a:gs>
          </a:gsLst>
          <a:path path="circle">
            <a:fillToRect l="50000" r="5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Picture 11"/>
          <p:cNvPicPr/>
          <p:nvPr/>
        </p:nvPicPr>
        <p:blipFill>
          <a:blip r:embed="rId2"/>
          <a:srcRect t="1526" b="-1526"/>
          <a:stretch/>
        </p:blipFill>
        <p:spPr>
          <a:xfrm>
            <a:off x="0" y="6119280"/>
            <a:ext cx="12191760" cy="74268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47" name="Rectangle 12"/>
          <p:cNvSpPr/>
          <p:nvPr/>
        </p:nvSpPr>
        <p:spPr>
          <a:xfrm>
            <a:off x="0" y="468720"/>
            <a:ext cx="12191760" cy="5646600"/>
          </a:xfrm>
          <a:prstGeom prst="rect">
            <a:avLst/>
          </a:prstGeom>
          <a:gradFill rotWithShape="0">
            <a:gsLst>
              <a:gs pos="0">
                <a:srgbClr val="DCDCE0">
                  <a:alpha val="0"/>
                </a:srgbClr>
              </a:gs>
              <a:gs pos="100000">
                <a:srgbClr val="DEDEE2"/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cxnSp>
        <p:nvCxnSpPr>
          <p:cNvPr id="48" name="Straight Connector 13"/>
          <p:cNvCxnSpPr/>
          <p:nvPr/>
        </p:nvCxnSpPr>
        <p:spPr>
          <a:xfrm>
            <a:off x="0" y="6121080"/>
            <a:ext cx="12192120" cy="360"/>
          </a:xfrm>
          <a:prstGeom prst="straightConnector1">
            <a:avLst/>
          </a:prstGeom>
          <a:ln w="12700">
            <a:solidFill>
              <a:srgbClr val="000001">
                <a:alpha val="20000"/>
              </a:srgbClr>
            </a:solidFill>
            <a:round/>
          </a:ln>
        </p:spPr>
      </p:cxnSp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1131120" y="957960"/>
            <a:ext cx="9605160" cy="10591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 defTabSz="914400">
              <a:lnSpc>
                <a:spcPct val="90000"/>
              </a:lnSpc>
              <a:buNone/>
            </a:pPr>
            <a:r>
              <a:rPr lang="zh-TW" sz="3200" b="0" u="none" strike="noStrike">
                <a:solidFill>
                  <a:schemeClr val="dk1"/>
                </a:solidFill>
                <a:effectLst/>
                <a:uFillTx/>
                <a:latin typeface="Century Gothic"/>
              </a:rPr>
              <a:t>按一下以編輯母片標題樣式</a:t>
            </a:r>
            <a:endParaRPr lang="en-US" sz="32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 type="body"/>
          </p:nvPr>
        </p:nvSpPr>
        <p:spPr>
          <a:xfrm>
            <a:off x="1129320" y="2165760"/>
            <a:ext cx="4644720" cy="32936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marL="228600" indent="-228600" defTabSz="914400">
              <a:lnSpc>
                <a:spcPct val="120000"/>
              </a:lnSpc>
              <a:spcBef>
                <a:spcPts val="1001"/>
              </a:spcBef>
              <a:buClr>
                <a:srgbClr val="415588"/>
              </a:buClr>
              <a:buFont typeface="Arial"/>
              <a:buChar char="•"/>
            </a:pPr>
            <a:r>
              <a:rPr lang="zh-TW" sz="2000" b="0" u="none" strike="noStrike">
                <a:solidFill>
                  <a:schemeClr val="dk1"/>
                </a:solidFill>
                <a:effectLst/>
                <a:uFillTx/>
                <a:latin typeface="Century Gothic"/>
              </a:rPr>
              <a:t>編輯母片文字樣式</a:t>
            </a:r>
            <a:endParaRPr lang="en-US" sz="20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  <a:p>
            <a:pPr marL="685800" lvl="1" indent="-228600" defTabSz="914400">
              <a:lnSpc>
                <a:spcPct val="120000"/>
              </a:lnSpc>
              <a:spcBef>
                <a:spcPts val="499"/>
              </a:spcBef>
              <a:buClr>
                <a:srgbClr val="415588"/>
              </a:buClr>
              <a:buFont typeface="Arial"/>
              <a:buChar char="•"/>
            </a:pPr>
            <a:r>
              <a:rPr lang="zh-TW" sz="1800" b="0" u="none" strike="noStrike">
                <a:solidFill>
                  <a:schemeClr val="dk1"/>
                </a:solidFill>
                <a:effectLst/>
                <a:uFillTx/>
                <a:latin typeface="Century Gothic"/>
              </a:rPr>
              <a:t>第二層</a:t>
            </a:r>
            <a:endParaRPr lang="en-US" sz="18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  <a:p>
            <a:pPr marL="1143000" lvl="2" indent="-228600" defTabSz="914400">
              <a:lnSpc>
                <a:spcPct val="120000"/>
              </a:lnSpc>
              <a:spcBef>
                <a:spcPts val="499"/>
              </a:spcBef>
              <a:buClr>
                <a:srgbClr val="415588"/>
              </a:buClr>
              <a:buFont typeface="Arial"/>
              <a:buChar char="•"/>
            </a:pPr>
            <a:r>
              <a:rPr lang="zh-TW" sz="1600" b="0" u="none" strike="noStrike">
                <a:solidFill>
                  <a:schemeClr val="dk1"/>
                </a:solidFill>
                <a:effectLst/>
                <a:uFillTx/>
                <a:latin typeface="Century Gothic"/>
              </a:rPr>
              <a:t>第三層</a:t>
            </a:r>
            <a:endParaRPr lang="en-US" sz="16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  <a:p>
            <a:pPr marL="1600200" lvl="3" indent="-228600" defTabSz="914400">
              <a:lnSpc>
                <a:spcPct val="120000"/>
              </a:lnSpc>
              <a:spcBef>
                <a:spcPts val="499"/>
              </a:spcBef>
              <a:buClr>
                <a:srgbClr val="415588"/>
              </a:buClr>
              <a:buFont typeface="Arial"/>
              <a:buChar char="•"/>
            </a:pPr>
            <a:r>
              <a:rPr lang="zh-TW" sz="1400" b="0" u="none" strike="noStrike">
                <a:solidFill>
                  <a:schemeClr val="dk1"/>
                </a:solidFill>
                <a:effectLst/>
                <a:uFillTx/>
                <a:latin typeface="Century Gothic"/>
              </a:rPr>
              <a:t>第四層</a:t>
            </a:r>
            <a:endParaRPr lang="en-US" sz="14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  <a:p>
            <a:pPr marL="2057400" lvl="4" indent="-228600" defTabSz="914400">
              <a:lnSpc>
                <a:spcPct val="120000"/>
              </a:lnSpc>
              <a:spcBef>
                <a:spcPts val="499"/>
              </a:spcBef>
              <a:buClr>
                <a:srgbClr val="415588"/>
              </a:buClr>
              <a:buFont typeface="Arial"/>
              <a:buChar char="•"/>
            </a:pPr>
            <a:r>
              <a:rPr lang="zh-TW" sz="1200" b="0" u="none" strike="noStrike">
                <a:solidFill>
                  <a:schemeClr val="dk1"/>
                </a:solidFill>
                <a:effectLst/>
                <a:uFillTx/>
                <a:latin typeface="Century Gothic"/>
              </a:rPr>
              <a:t>第五層</a:t>
            </a:r>
            <a:endParaRPr lang="en-US" sz="12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</p:txBody>
      </p:sp>
      <p:sp>
        <p:nvSpPr>
          <p:cNvPr id="51" name="PlaceHolder 3"/>
          <p:cNvSpPr>
            <a:spLocks noGrp="1"/>
          </p:cNvSpPr>
          <p:nvPr>
            <p:ph type="body"/>
          </p:nvPr>
        </p:nvSpPr>
        <p:spPr>
          <a:xfrm>
            <a:off x="6095520" y="2171880"/>
            <a:ext cx="4644720" cy="32868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marL="228600" indent="-228600" defTabSz="914400">
              <a:lnSpc>
                <a:spcPct val="120000"/>
              </a:lnSpc>
              <a:spcBef>
                <a:spcPts val="1001"/>
              </a:spcBef>
              <a:buClr>
                <a:srgbClr val="415588"/>
              </a:buClr>
              <a:buFont typeface="Arial"/>
              <a:buChar char="•"/>
            </a:pPr>
            <a:r>
              <a:rPr lang="zh-TW" sz="2000" b="0" u="none" strike="noStrike">
                <a:solidFill>
                  <a:schemeClr val="dk1"/>
                </a:solidFill>
                <a:effectLst/>
                <a:uFillTx/>
                <a:latin typeface="Century Gothic"/>
              </a:rPr>
              <a:t>編輯母片文字樣式</a:t>
            </a:r>
            <a:endParaRPr lang="en-US" sz="20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  <a:p>
            <a:pPr marL="685800" lvl="1" indent="-228600" defTabSz="914400">
              <a:lnSpc>
                <a:spcPct val="120000"/>
              </a:lnSpc>
              <a:spcBef>
                <a:spcPts val="499"/>
              </a:spcBef>
              <a:buClr>
                <a:srgbClr val="415588"/>
              </a:buClr>
              <a:buFont typeface="Arial"/>
              <a:buChar char="•"/>
            </a:pPr>
            <a:r>
              <a:rPr lang="zh-TW" sz="1800" b="0" u="none" strike="noStrike">
                <a:solidFill>
                  <a:schemeClr val="dk1"/>
                </a:solidFill>
                <a:effectLst/>
                <a:uFillTx/>
                <a:latin typeface="Century Gothic"/>
              </a:rPr>
              <a:t>第二層</a:t>
            </a:r>
            <a:endParaRPr lang="en-US" sz="18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  <a:p>
            <a:pPr marL="1143000" lvl="2" indent="-228600" defTabSz="914400">
              <a:lnSpc>
                <a:spcPct val="120000"/>
              </a:lnSpc>
              <a:spcBef>
                <a:spcPts val="499"/>
              </a:spcBef>
              <a:buClr>
                <a:srgbClr val="415588"/>
              </a:buClr>
              <a:buFont typeface="Arial"/>
              <a:buChar char="•"/>
            </a:pPr>
            <a:r>
              <a:rPr lang="zh-TW" sz="1600" b="0" u="none" strike="noStrike">
                <a:solidFill>
                  <a:schemeClr val="dk1"/>
                </a:solidFill>
                <a:effectLst/>
                <a:uFillTx/>
                <a:latin typeface="Century Gothic"/>
              </a:rPr>
              <a:t>第三層</a:t>
            </a:r>
            <a:endParaRPr lang="en-US" sz="16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  <a:p>
            <a:pPr marL="1600200" lvl="3" indent="-228600" defTabSz="914400">
              <a:lnSpc>
                <a:spcPct val="120000"/>
              </a:lnSpc>
              <a:spcBef>
                <a:spcPts val="499"/>
              </a:spcBef>
              <a:buClr>
                <a:srgbClr val="415588"/>
              </a:buClr>
              <a:buFont typeface="Arial"/>
              <a:buChar char="•"/>
            </a:pPr>
            <a:r>
              <a:rPr lang="zh-TW" sz="1400" b="0" u="none" strike="noStrike">
                <a:solidFill>
                  <a:schemeClr val="dk1"/>
                </a:solidFill>
                <a:effectLst/>
                <a:uFillTx/>
                <a:latin typeface="Century Gothic"/>
              </a:rPr>
              <a:t>第四層</a:t>
            </a:r>
            <a:endParaRPr lang="en-US" sz="14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  <a:p>
            <a:pPr marL="2057400" lvl="4" indent="-228600" defTabSz="914400">
              <a:lnSpc>
                <a:spcPct val="120000"/>
              </a:lnSpc>
              <a:spcBef>
                <a:spcPts val="499"/>
              </a:spcBef>
              <a:buClr>
                <a:srgbClr val="415588"/>
              </a:buClr>
              <a:buFont typeface="Arial"/>
              <a:buChar char="•"/>
            </a:pPr>
            <a:r>
              <a:rPr lang="zh-TW" sz="1200" b="0" u="none" strike="noStrike">
                <a:solidFill>
                  <a:schemeClr val="dk1"/>
                </a:solidFill>
                <a:effectLst/>
                <a:uFillTx/>
                <a:latin typeface="Century Gothic"/>
              </a:rPr>
              <a:t>第五層</a:t>
            </a:r>
            <a:endParaRPr lang="en-US" sz="12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</p:txBody>
      </p:sp>
      <p:sp>
        <p:nvSpPr>
          <p:cNvPr id="52" name="PlaceHolder 4"/>
          <p:cNvSpPr>
            <a:spLocks noGrp="1"/>
          </p:cNvSpPr>
          <p:nvPr>
            <p:ph type="dt" idx="16"/>
          </p:nvPr>
        </p:nvSpPr>
        <p:spPr>
          <a:xfrm>
            <a:off x="7232760" y="330480"/>
            <a:ext cx="2514960" cy="3088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10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entury Gothic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r>
              <a:rPr lang="en-US" sz="10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entury Gothic"/>
              </a:rPr>
              <a:t>&lt;日期/時間&gt;</a:t>
            </a:r>
            <a:endParaRPr lang="en-US" sz="10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53" name="PlaceHolder 5"/>
          <p:cNvSpPr>
            <a:spLocks noGrp="1"/>
          </p:cNvSpPr>
          <p:nvPr>
            <p:ph type="ftr" idx="17"/>
          </p:nvPr>
        </p:nvSpPr>
        <p:spPr>
          <a:xfrm>
            <a:off x="1130400" y="329400"/>
            <a:ext cx="5938560" cy="3088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&lt;頁尾&gt;</a:t>
            </a:r>
          </a:p>
        </p:txBody>
      </p:sp>
      <p:sp>
        <p:nvSpPr>
          <p:cNvPr id="54" name="PlaceHolder 6"/>
          <p:cNvSpPr>
            <a:spLocks noGrp="1"/>
          </p:cNvSpPr>
          <p:nvPr>
            <p:ph type="sldNum" idx="18"/>
          </p:nvPr>
        </p:nvSpPr>
        <p:spPr>
          <a:xfrm>
            <a:off x="9918000" y="137520"/>
            <a:ext cx="810720" cy="503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2800" b="0" u="none" strike="noStrike">
                <a:solidFill>
                  <a:schemeClr val="accent1"/>
                </a:solidFill>
                <a:effectLst/>
                <a:uFillTx/>
                <a:latin typeface="Century Gothic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A6FD0521-E1F7-4E00-93C5-4C383A3CD970}" type="slidenum">
              <a:rPr lang="en-US" sz="2800" b="0" u="none" strike="noStrike">
                <a:solidFill>
                  <a:schemeClr val="accent1"/>
                </a:solidFill>
                <a:effectLst/>
                <a:uFillTx/>
                <a:latin typeface="Century Gothic"/>
              </a:rPr>
              <a:t>‹#›</a:t>
            </a:fld>
            <a:endParaRPr lang="en-US" sz="28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pic>
        <p:nvPicPr>
          <p:cNvPr id="55" name="Picture 15" descr="RedHashing.emf"/>
          <p:cNvPicPr/>
          <p:nvPr/>
        </p:nvPicPr>
        <p:blipFill>
          <a:blip r:embed="rId3"/>
          <a:srcRect l="-115" r="15828" b="36408"/>
          <a:stretch/>
        </p:blipFill>
        <p:spPr>
          <a:xfrm>
            <a:off x="1125360" y="643320"/>
            <a:ext cx="9609840" cy="155160"/>
          </a:xfrm>
          <a:prstGeom prst="rect">
            <a:avLst/>
          </a:prstGeom>
          <a:noFill/>
          <a:ln w="0"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比較">
    <p:bg>
      <p:bgPr>
        <a:gradFill rotWithShape="0">
          <a:gsLst>
            <a:gs pos="0">
              <a:srgbClr val="FFFFFF"/>
            </a:gs>
            <a:gs pos="100000">
              <a:srgbClr val="F9F9F9"/>
            </a:gs>
          </a:gsLst>
          <a:path path="circle">
            <a:fillToRect l="50000" r="5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Picture 11"/>
          <p:cNvPicPr/>
          <p:nvPr/>
        </p:nvPicPr>
        <p:blipFill>
          <a:blip r:embed="rId2"/>
          <a:srcRect t="1526" b="-1526"/>
          <a:stretch/>
        </p:blipFill>
        <p:spPr>
          <a:xfrm>
            <a:off x="0" y="6119280"/>
            <a:ext cx="12191760" cy="74268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57" name="Rectangle 12"/>
          <p:cNvSpPr/>
          <p:nvPr/>
        </p:nvSpPr>
        <p:spPr>
          <a:xfrm>
            <a:off x="0" y="468720"/>
            <a:ext cx="12191760" cy="5646600"/>
          </a:xfrm>
          <a:prstGeom prst="rect">
            <a:avLst/>
          </a:prstGeom>
          <a:gradFill rotWithShape="0">
            <a:gsLst>
              <a:gs pos="0">
                <a:srgbClr val="DCDCE0">
                  <a:alpha val="0"/>
                </a:srgbClr>
              </a:gs>
              <a:gs pos="100000">
                <a:srgbClr val="DEDEE2"/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cxnSp>
        <p:nvCxnSpPr>
          <p:cNvPr id="58" name="Straight Connector 13"/>
          <p:cNvCxnSpPr/>
          <p:nvPr/>
        </p:nvCxnSpPr>
        <p:spPr>
          <a:xfrm>
            <a:off x="0" y="6121080"/>
            <a:ext cx="12192120" cy="360"/>
          </a:xfrm>
          <a:prstGeom prst="straightConnector1">
            <a:avLst/>
          </a:prstGeom>
          <a:ln w="12700">
            <a:solidFill>
              <a:srgbClr val="000001">
                <a:alpha val="20000"/>
              </a:srgbClr>
            </a:solidFill>
            <a:round/>
          </a:ln>
        </p:spPr>
      </p:cxnSp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1129320" y="953280"/>
            <a:ext cx="9607320" cy="10558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 defTabSz="914400">
              <a:lnSpc>
                <a:spcPct val="90000"/>
              </a:lnSpc>
              <a:buNone/>
            </a:pPr>
            <a:r>
              <a:rPr lang="zh-TW" sz="3200" b="0" u="none" strike="noStrike">
                <a:solidFill>
                  <a:schemeClr val="dk1"/>
                </a:solidFill>
                <a:effectLst/>
                <a:uFillTx/>
                <a:latin typeface="Century Gothic"/>
              </a:rPr>
              <a:t>按一下以編輯母片標題樣式</a:t>
            </a:r>
            <a:endParaRPr lang="en-US" sz="32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1129320" y="2169720"/>
            <a:ext cx="4644720" cy="8017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rmAutofit/>
          </a:bodyPr>
          <a:lstStyle/>
          <a:p>
            <a:pPr indent="0" defTabSz="914400">
              <a:lnSpc>
                <a:spcPct val="10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zh-TW" sz="2800" b="0" u="none" strike="noStrike">
                <a:solidFill>
                  <a:schemeClr val="accent1"/>
                </a:solidFill>
                <a:effectLst/>
                <a:uFillTx/>
                <a:latin typeface="Century Gothic"/>
              </a:rPr>
              <a:t>編輯母片文字樣式</a:t>
            </a:r>
            <a:endParaRPr lang="en-US" sz="28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1129320" y="2974320"/>
            <a:ext cx="4644720" cy="24933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marL="228600" indent="-228600" defTabSz="914400">
              <a:lnSpc>
                <a:spcPct val="120000"/>
              </a:lnSpc>
              <a:spcBef>
                <a:spcPts val="1001"/>
              </a:spcBef>
              <a:buClr>
                <a:srgbClr val="415588"/>
              </a:buClr>
              <a:buFont typeface="Arial"/>
              <a:buChar char="•"/>
            </a:pPr>
            <a:r>
              <a:rPr lang="zh-TW" sz="2000" b="0" u="none" strike="noStrike">
                <a:solidFill>
                  <a:schemeClr val="dk1"/>
                </a:solidFill>
                <a:effectLst/>
                <a:uFillTx/>
                <a:latin typeface="Century Gothic"/>
              </a:rPr>
              <a:t>編輯母片文字樣式</a:t>
            </a:r>
            <a:endParaRPr lang="en-US" sz="20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  <a:p>
            <a:pPr marL="685800" lvl="1" indent="-228600" defTabSz="914400">
              <a:lnSpc>
                <a:spcPct val="120000"/>
              </a:lnSpc>
              <a:spcBef>
                <a:spcPts val="499"/>
              </a:spcBef>
              <a:buClr>
                <a:srgbClr val="415588"/>
              </a:buClr>
              <a:buFont typeface="Arial"/>
              <a:buChar char="•"/>
            </a:pPr>
            <a:r>
              <a:rPr lang="zh-TW" sz="1800" b="0" u="none" strike="noStrike">
                <a:solidFill>
                  <a:schemeClr val="dk1"/>
                </a:solidFill>
                <a:effectLst/>
                <a:uFillTx/>
                <a:latin typeface="Century Gothic"/>
              </a:rPr>
              <a:t>第二層</a:t>
            </a:r>
            <a:endParaRPr lang="en-US" sz="18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  <a:p>
            <a:pPr marL="1143000" lvl="2" indent="-228600" defTabSz="914400">
              <a:lnSpc>
                <a:spcPct val="120000"/>
              </a:lnSpc>
              <a:spcBef>
                <a:spcPts val="499"/>
              </a:spcBef>
              <a:buClr>
                <a:srgbClr val="415588"/>
              </a:buClr>
              <a:buFont typeface="Arial"/>
              <a:buChar char="•"/>
            </a:pPr>
            <a:r>
              <a:rPr lang="zh-TW" sz="1600" b="0" u="none" strike="noStrike">
                <a:solidFill>
                  <a:schemeClr val="dk1"/>
                </a:solidFill>
                <a:effectLst/>
                <a:uFillTx/>
                <a:latin typeface="Century Gothic"/>
              </a:rPr>
              <a:t>第三層</a:t>
            </a:r>
            <a:endParaRPr lang="en-US" sz="16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  <a:p>
            <a:pPr marL="1600200" lvl="3" indent="-228600" defTabSz="914400">
              <a:lnSpc>
                <a:spcPct val="120000"/>
              </a:lnSpc>
              <a:spcBef>
                <a:spcPts val="499"/>
              </a:spcBef>
              <a:buClr>
                <a:srgbClr val="415588"/>
              </a:buClr>
              <a:buFont typeface="Arial"/>
              <a:buChar char="•"/>
            </a:pPr>
            <a:r>
              <a:rPr lang="zh-TW" sz="1400" b="0" u="none" strike="noStrike">
                <a:solidFill>
                  <a:schemeClr val="dk1"/>
                </a:solidFill>
                <a:effectLst/>
                <a:uFillTx/>
                <a:latin typeface="Century Gothic"/>
              </a:rPr>
              <a:t>第四層</a:t>
            </a:r>
            <a:endParaRPr lang="en-US" sz="14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  <a:p>
            <a:pPr marL="2057400" lvl="4" indent="-228600" defTabSz="914400">
              <a:lnSpc>
                <a:spcPct val="120000"/>
              </a:lnSpc>
              <a:spcBef>
                <a:spcPts val="499"/>
              </a:spcBef>
              <a:buClr>
                <a:srgbClr val="415588"/>
              </a:buClr>
              <a:buFont typeface="Arial"/>
              <a:buChar char="•"/>
            </a:pPr>
            <a:r>
              <a:rPr lang="zh-TW" sz="1200" b="0" u="none" strike="noStrike">
                <a:solidFill>
                  <a:schemeClr val="dk1"/>
                </a:solidFill>
                <a:effectLst/>
                <a:uFillTx/>
                <a:latin typeface="Century Gothic"/>
              </a:rPr>
              <a:t>第五層</a:t>
            </a:r>
            <a:endParaRPr lang="en-US" sz="12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</p:txBody>
      </p:sp>
      <p:sp>
        <p:nvSpPr>
          <p:cNvPr id="62" name="PlaceHolder 4"/>
          <p:cNvSpPr>
            <a:spLocks noGrp="1"/>
          </p:cNvSpPr>
          <p:nvPr>
            <p:ph type="body"/>
          </p:nvPr>
        </p:nvSpPr>
        <p:spPr>
          <a:xfrm>
            <a:off x="6094440" y="2173320"/>
            <a:ext cx="4644720" cy="8017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rmAutofit/>
          </a:bodyPr>
          <a:lstStyle/>
          <a:p>
            <a:pPr indent="0" defTabSz="914400">
              <a:lnSpc>
                <a:spcPct val="10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zh-TW" sz="2800" b="0" u="none" strike="noStrike">
                <a:solidFill>
                  <a:schemeClr val="accent1"/>
                </a:solidFill>
                <a:effectLst/>
                <a:uFillTx/>
                <a:latin typeface="Century Gothic"/>
              </a:rPr>
              <a:t>編輯母片文字樣式</a:t>
            </a:r>
            <a:endParaRPr lang="en-US" sz="28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</p:txBody>
      </p:sp>
      <p:sp>
        <p:nvSpPr>
          <p:cNvPr id="63" name="PlaceHolder 5"/>
          <p:cNvSpPr>
            <a:spLocks noGrp="1"/>
          </p:cNvSpPr>
          <p:nvPr>
            <p:ph type="body"/>
          </p:nvPr>
        </p:nvSpPr>
        <p:spPr>
          <a:xfrm>
            <a:off x="6094440" y="2971800"/>
            <a:ext cx="4644720" cy="24868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marL="228600" indent="-228600" defTabSz="914400">
              <a:lnSpc>
                <a:spcPct val="120000"/>
              </a:lnSpc>
              <a:spcBef>
                <a:spcPts val="1001"/>
              </a:spcBef>
              <a:buClr>
                <a:srgbClr val="415588"/>
              </a:buClr>
              <a:buFont typeface="Arial"/>
              <a:buChar char="•"/>
            </a:pPr>
            <a:r>
              <a:rPr lang="zh-TW" sz="2000" b="0" u="none" strike="noStrike">
                <a:solidFill>
                  <a:schemeClr val="dk1"/>
                </a:solidFill>
                <a:effectLst/>
                <a:uFillTx/>
                <a:latin typeface="Century Gothic"/>
              </a:rPr>
              <a:t>編輯母片文字樣式</a:t>
            </a:r>
            <a:endParaRPr lang="en-US" sz="20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  <a:p>
            <a:pPr marL="685800" lvl="1" indent="-228600" defTabSz="914400">
              <a:lnSpc>
                <a:spcPct val="120000"/>
              </a:lnSpc>
              <a:spcBef>
                <a:spcPts val="499"/>
              </a:spcBef>
              <a:buClr>
                <a:srgbClr val="415588"/>
              </a:buClr>
              <a:buFont typeface="Arial"/>
              <a:buChar char="•"/>
            </a:pPr>
            <a:r>
              <a:rPr lang="zh-TW" sz="1800" b="0" u="none" strike="noStrike">
                <a:solidFill>
                  <a:schemeClr val="dk1"/>
                </a:solidFill>
                <a:effectLst/>
                <a:uFillTx/>
                <a:latin typeface="Century Gothic"/>
              </a:rPr>
              <a:t>第二層</a:t>
            </a:r>
            <a:endParaRPr lang="en-US" sz="18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  <a:p>
            <a:pPr marL="1143000" lvl="2" indent="-228600" defTabSz="914400">
              <a:lnSpc>
                <a:spcPct val="120000"/>
              </a:lnSpc>
              <a:spcBef>
                <a:spcPts val="499"/>
              </a:spcBef>
              <a:buClr>
                <a:srgbClr val="415588"/>
              </a:buClr>
              <a:buFont typeface="Arial"/>
              <a:buChar char="•"/>
            </a:pPr>
            <a:r>
              <a:rPr lang="zh-TW" sz="1600" b="0" u="none" strike="noStrike">
                <a:solidFill>
                  <a:schemeClr val="dk1"/>
                </a:solidFill>
                <a:effectLst/>
                <a:uFillTx/>
                <a:latin typeface="Century Gothic"/>
              </a:rPr>
              <a:t>第三層</a:t>
            </a:r>
            <a:endParaRPr lang="en-US" sz="16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  <a:p>
            <a:pPr marL="1600200" lvl="3" indent="-228600" defTabSz="914400">
              <a:lnSpc>
                <a:spcPct val="120000"/>
              </a:lnSpc>
              <a:spcBef>
                <a:spcPts val="499"/>
              </a:spcBef>
              <a:buClr>
                <a:srgbClr val="415588"/>
              </a:buClr>
              <a:buFont typeface="Arial"/>
              <a:buChar char="•"/>
            </a:pPr>
            <a:r>
              <a:rPr lang="zh-TW" sz="1400" b="0" u="none" strike="noStrike">
                <a:solidFill>
                  <a:schemeClr val="dk1"/>
                </a:solidFill>
                <a:effectLst/>
                <a:uFillTx/>
                <a:latin typeface="Century Gothic"/>
              </a:rPr>
              <a:t>第四層</a:t>
            </a:r>
            <a:endParaRPr lang="en-US" sz="14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  <a:p>
            <a:pPr marL="2057400" lvl="4" indent="-228600" defTabSz="914400">
              <a:lnSpc>
                <a:spcPct val="120000"/>
              </a:lnSpc>
              <a:spcBef>
                <a:spcPts val="499"/>
              </a:spcBef>
              <a:buClr>
                <a:srgbClr val="415588"/>
              </a:buClr>
              <a:buFont typeface="Arial"/>
              <a:buChar char="•"/>
            </a:pPr>
            <a:r>
              <a:rPr lang="zh-TW" sz="1200" b="0" u="none" strike="noStrike">
                <a:solidFill>
                  <a:schemeClr val="dk1"/>
                </a:solidFill>
                <a:effectLst/>
                <a:uFillTx/>
                <a:latin typeface="Century Gothic"/>
              </a:rPr>
              <a:t>第五層</a:t>
            </a:r>
            <a:endParaRPr lang="en-US" sz="12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</p:txBody>
      </p:sp>
      <p:sp>
        <p:nvSpPr>
          <p:cNvPr id="64" name="PlaceHolder 6"/>
          <p:cNvSpPr>
            <a:spLocks noGrp="1"/>
          </p:cNvSpPr>
          <p:nvPr>
            <p:ph type="dt" idx="19"/>
          </p:nvPr>
        </p:nvSpPr>
        <p:spPr>
          <a:xfrm>
            <a:off x="7232760" y="330480"/>
            <a:ext cx="2514960" cy="3088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10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entury Gothic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r>
              <a:rPr lang="en-US" sz="10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entury Gothic"/>
              </a:rPr>
              <a:t>&lt;日期/時間&gt;</a:t>
            </a:r>
            <a:endParaRPr lang="en-US" sz="10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65" name="PlaceHolder 7"/>
          <p:cNvSpPr>
            <a:spLocks noGrp="1"/>
          </p:cNvSpPr>
          <p:nvPr>
            <p:ph type="ftr" idx="20"/>
          </p:nvPr>
        </p:nvSpPr>
        <p:spPr>
          <a:xfrm>
            <a:off x="1130400" y="329400"/>
            <a:ext cx="5938560" cy="3088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&lt;頁尾&gt;</a:t>
            </a:r>
          </a:p>
        </p:txBody>
      </p:sp>
      <p:sp>
        <p:nvSpPr>
          <p:cNvPr id="66" name="PlaceHolder 8"/>
          <p:cNvSpPr>
            <a:spLocks noGrp="1"/>
          </p:cNvSpPr>
          <p:nvPr>
            <p:ph type="sldNum" idx="21"/>
          </p:nvPr>
        </p:nvSpPr>
        <p:spPr>
          <a:xfrm>
            <a:off x="9918000" y="137520"/>
            <a:ext cx="810720" cy="503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2800" b="0" u="none" strike="noStrike">
                <a:solidFill>
                  <a:schemeClr val="accent1"/>
                </a:solidFill>
                <a:effectLst/>
                <a:uFillTx/>
                <a:latin typeface="Century Gothic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BB007256-56C0-4D9E-ABE0-0F6974ECA1E0}" type="slidenum">
              <a:rPr lang="en-US" sz="2800" b="0" u="none" strike="noStrike">
                <a:solidFill>
                  <a:schemeClr val="accent1"/>
                </a:solidFill>
                <a:effectLst/>
                <a:uFillTx/>
                <a:latin typeface="Century Gothic"/>
              </a:rPr>
              <a:t>‹#›</a:t>
            </a:fld>
            <a:endParaRPr lang="en-US" sz="28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pic>
        <p:nvPicPr>
          <p:cNvPr id="67" name="Picture 17" descr="RedHashing.emf"/>
          <p:cNvPicPr/>
          <p:nvPr/>
        </p:nvPicPr>
        <p:blipFill>
          <a:blip r:embed="rId3"/>
          <a:srcRect l="-115" r="15828" b="36408"/>
          <a:stretch/>
        </p:blipFill>
        <p:spPr>
          <a:xfrm>
            <a:off x="1125360" y="643320"/>
            <a:ext cx="9609840" cy="155160"/>
          </a:xfrm>
          <a:prstGeom prst="rect">
            <a:avLst/>
          </a:prstGeom>
          <a:noFill/>
          <a:ln w="0"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bg>
      <p:bgPr>
        <a:gradFill rotWithShape="0">
          <a:gsLst>
            <a:gs pos="0">
              <a:srgbClr val="FFFFFF"/>
            </a:gs>
            <a:gs pos="100000">
              <a:srgbClr val="F9F9F9"/>
            </a:gs>
          </a:gsLst>
          <a:path path="circle">
            <a:fillToRect l="50000" r="5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Picture 11"/>
          <p:cNvPicPr/>
          <p:nvPr/>
        </p:nvPicPr>
        <p:blipFill>
          <a:blip r:embed="rId2"/>
          <a:srcRect t="1526" b="-1526"/>
          <a:stretch/>
        </p:blipFill>
        <p:spPr>
          <a:xfrm>
            <a:off x="0" y="6119280"/>
            <a:ext cx="12191760" cy="74268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69" name="Rectangle 12"/>
          <p:cNvSpPr/>
          <p:nvPr/>
        </p:nvSpPr>
        <p:spPr>
          <a:xfrm>
            <a:off x="0" y="468720"/>
            <a:ext cx="12191760" cy="5646600"/>
          </a:xfrm>
          <a:prstGeom prst="rect">
            <a:avLst/>
          </a:prstGeom>
          <a:gradFill rotWithShape="0">
            <a:gsLst>
              <a:gs pos="0">
                <a:srgbClr val="DCDCE0">
                  <a:alpha val="0"/>
                </a:srgbClr>
              </a:gs>
              <a:gs pos="100000">
                <a:srgbClr val="DEDEE2"/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cxnSp>
        <p:nvCxnSpPr>
          <p:cNvPr id="70" name="Straight Connector 13"/>
          <p:cNvCxnSpPr/>
          <p:nvPr/>
        </p:nvCxnSpPr>
        <p:spPr>
          <a:xfrm>
            <a:off x="0" y="6121080"/>
            <a:ext cx="12192120" cy="360"/>
          </a:xfrm>
          <a:prstGeom prst="straightConnector1">
            <a:avLst/>
          </a:prstGeom>
          <a:ln w="12700">
            <a:solidFill>
              <a:srgbClr val="000001">
                <a:alpha val="20000"/>
              </a:srgbClr>
            </a:solidFill>
            <a:round/>
          </a:ln>
        </p:spPr>
      </p:cxnSp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1130400" y="953280"/>
            <a:ext cx="9603000" cy="10490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 defTabSz="914400">
              <a:lnSpc>
                <a:spcPct val="90000"/>
              </a:lnSpc>
              <a:buNone/>
            </a:pPr>
            <a:r>
              <a:rPr lang="zh-TW" sz="3200" b="0" u="none" strike="noStrike">
                <a:solidFill>
                  <a:schemeClr val="dk1"/>
                </a:solidFill>
                <a:effectLst/>
                <a:uFillTx/>
                <a:latin typeface="Century Gothic"/>
              </a:rPr>
              <a:t>按一下以編輯母片標題樣式</a:t>
            </a:r>
            <a:endParaRPr lang="en-US" sz="32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</p:txBody>
      </p:sp>
      <p:sp>
        <p:nvSpPr>
          <p:cNvPr id="72" name="PlaceHolder 2"/>
          <p:cNvSpPr>
            <a:spLocks noGrp="1"/>
          </p:cNvSpPr>
          <p:nvPr>
            <p:ph type="dt" idx="22"/>
          </p:nvPr>
        </p:nvSpPr>
        <p:spPr>
          <a:xfrm>
            <a:off x="7232760" y="330480"/>
            <a:ext cx="2514960" cy="3088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10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entury Gothic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r>
              <a:rPr lang="en-US" sz="10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entury Gothic"/>
              </a:rPr>
              <a:t>&lt;日期/時間&gt;</a:t>
            </a:r>
            <a:endParaRPr lang="en-US" sz="10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73" name="PlaceHolder 3"/>
          <p:cNvSpPr>
            <a:spLocks noGrp="1"/>
          </p:cNvSpPr>
          <p:nvPr>
            <p:ph type="ftr" idx="23"/>
          </p:nvPr>
        </p:nvSpPr>
        <p:spPr>
          <a:xfrm>
            <a:off x="1130400" y="329400"/>
            <a:ext cx="5938560" cy="3088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&lt;頁尾&gt;</a:t>
            </a:r>
          </a:p>
        </p:txBody>
      </p:sp>
      <p:sp>
        <p:nvSpPr>
          <p:cNvPr id="74" name="PlaceHolder 4"/>
          <p:cNvSpPr>
            <a:spLocks noGrp="1"/>
          </p:cNvSpPr>
          <p:nvPr>
            <p:ph type="sldNum" idx="24"/>
          </p:nvPr>
        </p:nvSpPr>
        <p:spPr>
          <a:xfrm>
            <a:off x="9918000" y="137520"/>
            <a:ext cx="810720" cy="503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2800" b="0" u="none" strike="noStrike">
                <a:solidFill>
                  <a:schemeClr val="accent1"/>
                </a:solidFill>
                <a:effectLst/>
                <a:uFillTx/>
                <a:latin typeface="Century Gothic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E8B579C4-5416-4B82-84EC-4908A1A5FD25}" type="slidenum">
              <a:rPr lang="en-US" sz="2800" b="0" u="none" strike="noStrike">
                <a:solidFill>
                  <a:schemeClr val="accent1"/>
                </a:solidFill>
                <a:effectLst/>
                <a:uFillTx/>
                <a:latin typeface="Century Gothic"/>
              </a:rPr>
              <a:t>‹#›</a:t>
            </a:fld>
            <a:endParaRPr lang="en-US" sz="28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pic>
        <p:nvPicPr>
          <p:cNvPr id="75" name="Picture 13" descr="RedHashing.emf"/>
          <p:cNvPicPr/>
          <p:nvPr/>
        </p:nvPicPr>
        <p:blipFill>
          <a:blip r:embed="rId3"/>
          <a:srcRect l="-115" r="15828" b="36408"/>
          <a:stretch/>
        </p:blipFill>
        <p:spPr>
          <a:xfrm>
            <a:off x="1125360" y="643320"/>
            <a:ext cx="9609840" cy="155160"/>
          </a:xfrm>
          <a:prstGeom prst="rect">
            <a:avLst/>
          </a:prstGeom>
          <a:noFill/>
          <a:ln w="0"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gradFill rotWithShape="0">
          <a:gsLst>
            <a:gs pos="0">
              <a:srgbClr val="FFFFFF"/>
            </a:gs>
            <a:gs pos="100000">
              <a:srgbClr val="F9F9F9"/>
            </a:gs>
          </a:gsLst>
          <a:path path="circle">
            <a:fillToRect l="50000" r="5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" name="Picture 11"/>
          <p:cNvPicPr/>
          <p:nvPr/>
        </p:nvPicPr>
        <p:blipFill>
          <a:blip r:embed="rId2"/>
          <a:srcRect t="1526" b="-1526"/>
          <a:stretch/>
        </p:blipFill>
        <p:spPr>
          <a:xfrm>
            <a:off x="0" y="6119280"/>
            <a:ext cx="12191760" cy="74268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77" name="Rectangle 12"/>
          <p:cNvSpPr/>
          <p:nvPr/>
        </p:nvSpPr>
        <p:spPr>
          <a:xfrm>
            <a:off x="0" y="468720"/>
            <a:ext cx="12191760" cy="5646600"/>
          </a:xfrm>
          <a:prstGeom prst="rect">
            <a:avLst/>
          </a:prstGeom>
          <a:gradFill rotWithShape="0">
            <a:gsLst>
              <a:gs pos="0">
                <a:srgbClr val="DCDCE0">
                  <a:alpha val="0"/>
                </a:srgbClr>
              </a:gs>
              <a:gs pos="100000">
                <a:srgbClr val="DEDEE2"/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cxnSp>
        <p:nvCxnSpPr>
          <p:cNvPr id="78" name="Straight Connector 13"/>
          <p:cNvCxnSpPr/>
          <p:nvPr/>
        </p:nvCxnSpPr>
        <p:spPr>
          <a:xfrm>
            <a:off x="0" y="6121080"/>
            <a:ext cx="12192120" cy="360"/>
          </a:xfrm>
          <a:prstGeom prst="straightConnector1">
            <a:avLst/>
          </a:prstGeom>
          <a:ln w="12700">
            <a:solidFill>
              <a:srgbClr val="000001">
                <a:alpha val="20000"/>
              </a:srgbClr>
            </a:solidFill>
            <a:round/>
          </a:ln>
        </p:spPr>
      </p:cxnSp>
      <p:sp>
        <p:nvSpPr>
          <p:cNvPr id="79" name="PlaceHolder 1"/>
          <p:cNvSpPr>
            <a:spLocks noGrp="1"/>
          </p:cNvSpPr>
          <p:nvPr>
            <p:ph type="dt" idx="25"/>
          </p:nvPr>
        </p:nvSpPr>
        <p:spPr>
          <a:xfrm>
            <a:off x="7232760" y="330480"/>
            <a:ext cx="2514960" cy="3088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10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entury Gothic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r>
              <a:rPr lang="en-US" sz="10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entury Gothic"/>
              </a:rPr>
              <a:t>&lt;日期/時間&gt;</a:t>
            </a:r>
            <a:endParaRPr lang="en-US" sz="10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80" name="PlaceHolder 2"/>
          <p:cNvSpPr>
            <a:spLocks noGrp="1"/>
          </p:cNvSpPr>
          <p:nvPr>
            <p:ph type="ftr" idx="26"/>
          </p:nvPr>
        </p:nvSpPr>
        <p:spPr>
          <a:xfrm>
            <a:off x="1130400" y="329400"/>
            <a:ext cx="5938560" cy="3088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&lt;頁尾&gt;</a:t>
            </a:r>
          </a:p>
        </p:txBody>
      </p:sp>
      <p:sp>
        <p:nvSpPr>
          <p:cNvPr id="81" name="PlaceHolder 3"/>
          <p:cNvSpPr>
            <a:spLocks noGrp="1"/>
          </p:cNvSpPr>
          <p:nvPr>
            <p:ph type="sldNum" idx="27"/>
          </p:nvPr>
        </p:nvSpPr>
        <p:spPr>
          <a:xfrm>
            <a:off x="9918000" y="137520"/>
            <a:ext cx="810720" cy="503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2800" b="0" u="none" strike="noStrike">
                <a:solidFill>
                  <a:schemeClr val="accent1"/>
                </a:solidFill>
                <a:effectLst/>
                <a:uFillTx/>
                <a:latin typeface="Century Gothic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8B2960BC-98AA-470B-98B2-C4C9A8C456D8}" type="slidenum">
              <a:rPr lang="en-US" sz="2800" b="0" u="none" strike="noStrike">
                <a:solidFill>
                  <a:schemeClr val="accent1"/>
                </a:solidFill>
                <a:effectLst/>
                <a:uFillTx/>
                <a:latin typeface="Century Gothic"/>
              </a:rPr>
              <a:t>‹#›</a:t>
            </a:fld>
            <a:endParaRPr lang="en-US" sz="28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含標題的內容">
    <p:bg>
      <p:bgPr>
        <a:gradFill rotWithShape="0">
          <a:gsLst>
            <a:gs pos="0">
              <a:srgbClr val="FFFFFF"/>
            </a:gs>
            <a:gs pos="100000">
              <a:srgbClr val="F9F9F9"/>
            </a:gs>
          </a:gsLst>
          <a:path path="circle">
            <a:fillToRect l="50000" r="5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" name="Picture 11"/>
          <p:cNvPicPr/>
          <p:nvPr/>
        </p:nvPicPr>
        <p:blipFill>
          <a:blip r:embed="rId2"/>
          <a:srcRect t="1526" b="-1526"/>
          <a:stretch/>
        </p:blipFill>
        <p:spPr>
          <a:xfrm>
            <a:off x="0" y="6119280"/>
            <a:ext cx="12191760" cy="74268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83" name="Rectangle 12"/>
          <p:cNvSpPr/>
          <p:nvPr/>
        </p:nvSpPr>
        <p:spPr>
          <a:xfrm>
            <a:off x="0" y="468720"/>
            <a:ext cx="12191760" cy="5646600"/>
          </a:xfrm>
          <a:prstGeom prst="rect">
            <a:avLst/>
          </a:prstGeom>
          <a:gradFill rotWithShape="0">
            <a:gsLst>
              <a:gs pos="0">
                <a:srgbClr val="DCDCE0">
                  <a:alpha val="0"/>
                </a:srgbClr>
              </a:gs>
              <a:gs pos="100000">
                <a:srgbClr val="DEDEE2"/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cxnSp>
        <p:nvCxnSpPr>
          <p:cNvPr id="84" name="Straight Connector 13"/>
          <p:cNvCxnSpPr/>
          <p:nvPr/>
        </p:nvCxnSpPr>
        <p:spPr>
          <a:xfrm>
            <a:off x="0" y="6121080"/>
            <a:ext cx="12192120" cy="360"/>
          </a:xfrm>
          <a:prstGeom prst="straightConnector1">
            <a:avLst/>
          </a:prstGeom>
          <a:ln w="12700">
            <a:solidFill>
              <a:srgbClr val="000001">
                <a:alpha val="20000"/>
              </a:srgbClr>
            </a:solidFill>
            <a:round/>
          </a:ln>
        </p:spPr>
      </p:cxnSp>
      <p:sp>
        <p:nvSpPr>
          <p:cNvPr id="85" name="PlaceHolder 1"/>
          <p:cNvSpPr>
            <a:spLocks noGrp="1"/>
          </p:cNvSpPr>
          <p:nvPr>
            <p:ph type="title"/>
          </p:nvPr>
        </p:nvSpPr>
        <p:spPr>
          <a:xfrm>
            <a:off x="1124280" y="952560"/>
            <a:ext cx="3274560" cy="23216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rmAutofit/>
          </a:bodyPr>
          <a:lstStyle/>
          <a:p>
            <a:pPr indent="0" defTabSz="914400">
              <a:lnSpc>
                <a:spcPct val="90000"/>
              </a:lnSpc>
              <a:buNone/>
            </a:pPr>
            <a:r>
              <a:rPr lang="zh-TW" sz="2400" b="0" u="none" strike="noStrike">
                <a:solidFill>
                  <a:schemeClr val="dk1"/>
                </a:solidFill>
                <a:effectLst/>
                <a:uFillTx/>
                <a:latin typeface="Century Gothic"/>
              </a:rPr>
              <a:t>按一下以編輯母片標題樣式</a:t>
            </a:r>
            <a:endParaRPr lang="en-US" sz="24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</p:txBody>
      </p:sp>
      <p:sp>
        <p:nvSpPr>
          <p:cNvPr id="86" name="PlaceHolder 2"/>
          <p:cNvSpPr>
            <a:spLocks noGrp="1"/>
          </p:cNvSpPr>
          <p:nvPr>
            <p:ph type="body"/>
          </p:nvPr>
        </p:nvSpPr>
        <p:spPr>
          <a:xfrm>
            <a:off x="4723200" y="952560"/>
            <a:ext cx="6012000" cy="45050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/>
          <a:p>
            <a:pPr marL="228600" indent="-228600" defTabSz="914400">
              <a:lnSpc>
                <a:spcPct val="120000"/>
              </a:lnSpc>
              <a:spcBef>
                <a:spcPts val="1001"/>
              </a:spcBef>
              <a:buClr>
                <a:srgbClr val="415588"/>
              </a:buClr>
              <a:buFont typeface="Arial"/>
              <a:buChar char="•"/>
            </a:pPr>
            <a:r>
              <a:rPr lang="zh-TW" sz="2000" b="0" u="none" strike="noStrike">
                <a:solidFill>
                  <a:schemeClr val="dk1"/>
                </a:solidFill>
                <a:effectLst/>
                <a:uFillTx/>
                <a:latin typeface="Century Gothic"/>
              </a:rPr>
              <a:t>編輯母片文字樣式</a:t>
            </a:r>
            <a:endParaRPr lang="en-US" sz="20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  <a:p>
            <a:pPr marL="685800" lvl="1" indent="-228600" defTabSz="914400">
              <a:lnSpc>
                <a:spcPct val="120000"/>
              </a:lnSpc>
              <a:spcBef>
                <a:spcPts val="499"/>
              </a:spcBef>
              <a:buClr>
                <a:srgbClr val="415588"/>
              </a:buClr>
              <a:buFont typeface="Arial"/>
              <a:buChar char="•"/>
            </a:pPr>
            <a:r>
              <a:rPr lang="zh-TW" sz="1800" b="0" u="none" strike="noStrike">
                <a:solidFill>
                  <a:schemeClr val="dk1"/>
                </a:solidFill>
                <a:effectLst/>
                <a:uFillTx/>
                <a:latin typeface="Century Gothic"/>
              </a:rPr>
              <a:t>第二層</a:t>
            </a:r>
            <a:endParaRPr lang="en-US" sz="18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  <a:p>
            <a:pPr marL="1143000" lvl="2" indent="-228600" defTabSz="914400">
              <a:lnSpc>
                <a:spcPct val="120000"/>
              </a:lnSpc>
              <a:spcBef>
                <a:spcPts val="499"/>
              </a:spcBef>
              <a:buClr>
                <a:srgbClr val="415588"/>
              </a:buClr>
              <a:buFont typeface="Arial"/>
              <a:buChar char="•"/>
            </a:pPr>
            <a:r>
              <a:rPr lang="zh-TW" sz="1600" b="0" u="none" strike="noStrike">
                <a:solidFill>
                  <a:schemeClr val="dk1"/>
                </a:solidFill>
                <a:effectLst/>
                <a:uFillTx/>
                <a:latin typeface="Century Gothic"/>
              </a:rPr>
              <a:t>第三層</a:t>
            </a:r>
            <a:endParaRPr lang="en-US" sz="16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  <a:p>
            <a:pPr marL="1600200" lvl="3" indent="-228600" defTabSz="914400">
              <a:lnSpc>
                <a:spcPct val="120000"/>
              </a:lnSpc>
              <a:spcBef>
                <a:spcPts val="499"/>
              </a:spcBef>
              <a:buClr>
                <a:srgbClr val="415588"/>
              </a:buClr>
              <a:buFont typeface="Arial"/>
              <a:buChar char="•"/>
            </a:pPr>
            <a:r>
              <a:rPr lang="zh-TW" sz="1400" b="0" u="none" strike="noStrike">
                <a:solidFill>
                  <a:schemeClr val="dk1"/>
                </a:solidFill>
                <a:effectLst/>
                <a:uFillTx/>
                <a:latin typeface="Century Gothic"/>
              </a:rPr>
              <a:t>第四層</a:t>
            </a:r>
            <a:endParaRPr lang="en-US" sz="14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  <a:p>
            <a:pPr marL="2057400" lvl="4" indent="-228600" defTabSz="914400">
              <a:lnSpc>
                <a:spcPct val="120000"/>
              </a:lnSpc>
              <a:spcBef>
                <a:spcPts val="499"/>
              </a:spcBef>
              <a:buClr>
                <a:srgbClr val="415588"/>
              </a:buClr>
              <a:buFont typeface="Arial"/>
              <a:buChar char="•"/>
            </a:pPr>
            <a:r>
              <a:rPr lang="zh-TW" sz="1200" b="0" u="none" strike="noStrike">
                <a:solidFill>
                  <a:schemeClr val="dk1"/>
                </a:solidFill>
                <a:effectLst/>
                <a:uFillTx/>
                <a:latin typeface="Century Gothic"/>
              </a:rPr>
              <a:t>第五層</a:t>
            </a:r>
            <a:endParaRPr lang="en-US" sz="12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</p:txBody>
      </p:sp>
      <p:sp>
        <p:nvSpPr>
          <p:cNvPr id="87" name="PlaceHolder 3"/>
          <p:cNvSpPr>
            <a:spLocks noGrp="1"/>
          </p:cNvSpPr>
          <p:nvPr>
            <p:ph type="body"/>
          </p:nvPr>
        </p:nvSpPr>
        <p:spPr>
          <a:xfrm>
            <a:off x="1124280" y="3274920"/>
            <a:ext cx="3274560" cy="21787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zh-TW" sz="1600" b="0" u="none" strike="noStrike">
                <a:solidFill>
                  <a:schemeClr val="dk1"/>
                </a:solidFill>
                <a:effectLst/>
                <a:uFillTx/>
                <a:latin typeface="Century Gothic"/>
              </a:rPr>
              <a:t>編輯母片文字樣式</a:t>
            </a:r>
            <a:endParaRPr lang="en-US" sz="16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</p:txBody>
      </p:sp>
      <p:sp>
        <p:nvSpPr>
          <p:cNvPr id="88" name="PlaceHolder 4"/>
          <p:cNvSpPr>
            <a:spLocks noGrp="1"/>
          </p:cNvSpPr>
          <p:nvPr>
            <p:ph type="dt" idx="28"/>
          </p:nvPr>
        </p:nvSpPr>
        <p:spPr>
          <a:xfrm>
            <a:off x="7232760" y="330480"/>
            <a:ext cx="2514960" cy="3088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10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entury Gothic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r>
              <a:rPr lang="en-US" sz="10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entury Gothic"/>
              </a:rPr>
              <a:t>&lt;日期/時間&gt;</a:t>
            </a:r>
            <a:endParaRPr lang="en-US" sz="10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89" name="PlaceHolder 5"/>
          <p:cNvSpPr>
            <a:spLocks noGrp="1"/>
          </p:cNvSpPr>
          <p:nvPr>
            <p:ph type="ftr" idx="29"/>
          </p:nvPr>
        </p:nvSpPr>
        <p:spPr>
          <a:xfrm>
            <a:off x="1130400" y="329400"/>
            <a:ext cx="5938560" cy="3088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&lt;頁尾&gt;</a:t>
            </a:r>
          </a:p>
        </p:txBody>
      </p:sp>
      <p:sp>
        <p:nvSpPr>
          <p:cNvPr id="90" name="PlaceHolder 6"/>
          <p:cNvSpPr>
            <a:spLocks noGrp="1"/>
          </p:cNvSpPr>
          <p:nvPr>
            <p:ph type="sldNum" idx="30"/>
          </p:nvPr>
        </p:nvSpPr>
        <p:spPr>
          <a:xfrm>
            <a:off x="9918000" y="137520"/>
            <a:ext cx="810720" cy="503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2800" b="0" u="none" strike="noStrike">
                <a:solidFill>
                  <a:schemeClr val="accent1"/>
                </a:solidFill>
                <a:effectLst/>
                <a:uFillTx/>
                <a:latin typeface="Century Gothic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C4C94C7C-B5DC-4FDE-AF1D-DEC5A6FC197F}" type="slidenum">
              <a:rPr lang="en-US" sz="2800" b="0" u="none" strike="noStrike">
                <a:solidFill>
                  <a:schemeClr val="accent1"/>
                </a:solidFill>
                <a:effectLst/>
                <a:uFillTx/>
                <a:latin typeface="Century Gothic"/>
              </a:rPr>
              <a:t>‹#›</a:t>
            </a:fld>
            <a:endParaRPr lang="en-US" sz="28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pic>
        <p:nvPicPr>
          <p:cNvPr id="91" name="Picture 15" descr="RedHashing.emf"/>
          <p:cNvPicPr/>
          <p:nvPr/>
        </p:nvPicPr>
        <p:blipFill>
          <a:blip r:embed="rId3"/>
          <a:srcRect l="-115" r="15828" b="36408"/>
          <a:stretch/>
        </p:blipFill>
        <p:spPr>
          <a:xfrm>
            <a:off x="1125360" y="643320"/>
            <a:ext cx="9609840" cy="155160"/>
          </a:xfrm>
          <a:prstGeom prst="rect">
            <a:avLst/>
          </a:prstGeom>
          <a:noFill/>
          <a:ln w="0"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含標題的圖片">
    <p:bg>
      <p:bgPr>
        <a:gradFill rotWithShape="0">
          <a:gsLst>
            <a:gs pos="0">
              <a:srgbClr val="FFFFFF"/>
            </a:gs>
            <a:gs pos="100000">
              <a:srgbClr val="F9F9F9"/>
            </a:gs>
          </a:gsLst>
          <a:path path="circle">
            <a:fillToRect l="50000" r="5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" name="Picture 11"/>
          <p:cNvPicPr/>
          <p:nvPr/>
        </p:nvPicPr>
        <p:blipFill>
          <a:blip r:embed="rId2"/>
          <a:srcRect t="1526" b="-1526"/>
          <a:stretch/>
        </p:blipFill>
        <p:spPr>
          <a:xfrm>
            <a:off x="0" y="6119280"/>
            <a:ext cx="12191760" cy="74268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93" name="Rectangle 12"/>
          <p:cNvSpPr/>
          <p:nvPr/>
        </p:nvSpPr>
        <p:spPr>
          <a:xfrm>
            <a:off x="0" y="468720"/>
            <a:ext cx="12191760" cy="5646600"/>
          </a:xfrm>
          <a:prstGeom prst="rect">
            <a:avLst/>
          </a:prstGeom>
          <a:gradFill rotWithShape="0">
            <a:gsLst>
              <a:gs pos="0">
                <a:srgbClr val="DCDCE0">
                  <a:alpha val="0"/>
                </a:srgbClr>
              </a:gs>
              <a:gs pos="100000">
                <a:srgbClr val="DEDEE2"/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cxnSp>
        <p:nvCxnSpPr>
          <p:cNvPr id="94" name="Straight Connector 13"/>
          <p:cNvCxnSpPr/>
          <p:nvPr/>
        </p:nvCxnSpPr>
        <p:spPr>
          <a:xfrm>
            <a:off x="0" y="6121080"/>
            <a:ext cx="12192120" cy="360"/>
          </a:xfrm>
          <a:prstGeom prst="straightConnector1">
            <a:avLst/>
          </a:prstGeom>
          <a:ln w="12700">
            <a:solidFill>
              <a:srgbClr val="000001">
                <a:alpha val="20000"/>
              </a:srgbClr>
            </a:solidFill>
            <a:round/>
          </a:ln>
        </p:spPr>
      </p:cxnSp>
      <p:grpSp>
        <p:nvGrpSpPr>
          <p:cNvPr id="95" name="Group 7"/>
          <p:cNvGrpSpPr/>
          <p:nvPr/>
        </p:nvGrpSpPr>
        <p:grpSpPr>
          <a:xfrm>
            <a:off x="7477560" y="482040"/>
            <a:ext cx="4074120" cy="5148720"/>
            <a:chOff x="7477560" y="482040"/>
            <a:chExt cx="4074120" cy="5148720"/>
          </a:xfrm>
        </p:grpSpPr>
        <p:sp>
          <p:nvSpPr>
            <p:cNvPr id="96" name="Rectangle 17"/>
            <p:cNvSpPr/>
            <p:nvPr/>
          </p:nvSpPr>
          <p:spPr>
            <a:xfrm>
              <a:off x="7477560" y="482040"/>
              <a:ext cx="4074120" cy="5148720"/>
            </a:xfrm>
            <a:prstGeom prst="rect">
              <a:avLst/>
            </a:prstGeom>
            <a:gradFill rotWithShape="0">
              <a:gsLst>
                <a:gs pos="0">
                  <a:srgbClr val="262626"/>
                </a:gs>
                <a:gs pos="100000">
                  <a:srgbClr val="0D0D0D"/>
                </a:gs>
              </a:gsLst>
              <a:lin ang="5400000"/>
            </a:gradFill>
            <a:ln w="76200">
              <a:noFill/>
            </a:ln>
            <a:effectLst>
              <a:outerShdw blurRad="127080" dist="228470" dir="4740526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tIns="45000" rIns="90000" bIns="45000" anchor="t">
              <a:noAutofit/>
            </a:bodyPr>
            <a:lstStyle/>
            <a:p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Arial"/>
              </a:endParaRPr>
            </a:p>
          </p:txBody>
        </p:sp>
        <p:sp>
          <p:nvSpPr>
            <p:cNvPr id="97" name="Rectangle 18"/>
            <p:cNvSpPr/>
            <p:nvPr/>
          </p:nvSpPr>
          <p:spPr>
            <a:xfrm>
              <a:off x="7790400" y="812520"/>
              <a:ext cx="3449880" cy="4466160"/>
            </a:xfrm>
            <a:prstGeom prst="rect">
              <a:avLst/>
            </a:prstGeom>
            <a:gradFill rotWithShape="0"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/>
            </a:gradFill>
            <a:ln w="50800">
              <a:solidFill>
                <a:srgbClr val="191919"/>
              </a:solidFill>
              <a:miter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tIns="45000" rIns="90000" bIns="45000" anchor="t">
              <a:noAutofit/>
            </a:bodyPr>
            <a:lstStyle/>
            <a:p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Arial"/>
              </a:endParaRPr>
            </a:p>
          </p:txBody>
        </p:sp>
      </p:grpSp>
      <p:sp>
        <p:nvSpPr>
          <p:cNvPr id="98" name="PlaceHolder 1"/>
          <p:cNvSpPr>
            <a:spLocks noGrp="1"/>
          </p:cNvSpPr>
          <p:nvPr>
            <p:ph type="title"/>
          </p:nvPr>
        </p:nvSpPr>
        <p:spPr>
          <a:xfrm>
            <a:off x="1128960" y="1129680"/>
            <a:ext cx="5854680" cy="19238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rmAutofit/>
          </a:bodyPr>
          <a:lstStyle/>
          <a:p>
            <a:pPr indent="0" defTabSz="914400">
              <a:lnSpc>
                <a:spcPct val="90000"/>
              </a:lnSpc>
              <a:buNone/>
            </a:pPr>
            <a:r>
              <a:rPr lang="zh-TW" sz="3200" b="0" u="none" strike="noStrike">
                <a:solidFill>
                  <a:schemeClr val="dk1"/>
                </a:solidFill>
                <a:effectLst/>
                <a:uFillTx/>
                <a:latin typeface="Century Gothic"/>
              </a:rPr>
              <a:t>按一下以編輯母片標題樣式</a:t>
            </a:r>
            <a:endParaRPr lang="en-US" sz="32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</p:txBody>
      </p:sp>
      <p:sp>
        <p:nvSpPr>
          <p:cNvPr id="99" name="PlaceHolder 2"/>
          <p:cNvSpPr>
            <a:spLocks noGrp="1"/>
          </p:cNvSpPr>
          <p:nvPr>
            <p:ph type="body"/>
          </p:nvPr>
        </p:nvSpPr>
        <p:spPr>
          <a:xfrm>
            <a:off x="8124480" y="1122480"/>
            <a:ext cx="2790720" cy="3866040"/>
          </a:xfrm>
          <a:prstGeom prst="rect">
            <a:avLst/>
          </a:prstGeom>
          <a:solidFill>
            <a:schemeClr val="lt1">
              <a:lumMod val="85000"/>
            </a:schemeClr>
          </a:solidFill>
          <a:ln w="9360">
            <a:noFill/>
          </a:ln>
        </p:spPr>
        <p:txBody>
          <a:bodyPr lIns="90000" tIns="45000" rIns="90000" bIns="45000" anchor="t">
            <a:noAutofit/>
          </a:bodyPr>
          <a:lstStyle/>
          <a:p>
            <a:pPr indent="0" algn="ctr" defTabSz="4572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zh-TW" sz="3200" b="0" u="none" strike="noStrike">
                <a:solidFill>
                  <a:schemeClr val="dk1"/>
                </a:solidFill>
                <a:effectLst/>
                <a:uFillTx/>
                <a:latin typeface="Century Gothic"/>
              </a:rPr>
              <a:t>按一下圖示以新增圖片</a:t>
            </a:r>
            <a:endParaRPr lang="en-US" sz="32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</p:txBody>
      </p:sp>
      <p:sp>
        <p:nvSpPr>
          <p:cNvPr id="100" name="PlaceHolder 3"/>
          <p:cNvSpPr>
            <a:spLocks noGrp="1"/>
          </p:cNvSpPr>
          <p:nvPr>
            <p:ph type="body"/>
          </p:nvPr>
        </p:nvSpPr>
        <p:spPr>
          <a:xfrm>
            <a:off x="1128240" y="3053880"/>
            <a:ext cx="5846040" cy="20955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rmAutofit/>
          </a:bodyPr>
          <a:lstStyle/>
          <a:p>
            <a:pPr indent="0" defTabSz="914400">
              <a:lnSpc>
                <a:spcPct val="12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zh-TW" sz="1800" b="0" u="none" strike="noStrike">
                <a:solidFill>
                  <a:schemeClr val="dk1"/>
                </a:solidFill>
                <a:effectLst/>
                <a:uFillTx/>
                <a:latin typeface="Century Gothic"/>
              </a:rPr>
              <a:t>編輯母片文字樣式</a:t>
            </a:r>
            <a:endParaRPr lang="en-US" sz="18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</p:txBody>
      </p:sp>
      <p:sp>
        <p:nvSpPr>
          <p:cNvPr id="101" name="PlaceHolder 4"/>
          <p:cNvSpPr>
            <a:spLocks noGrp="1"/>
          </p:cNvSpPr>
          <p:nvPr>
            <p:ph type="dt" idx="31"/>
          </p:nvPr>
        </p:nvSpPr>
        <p:spPr>
          <a:xfrm>
            <a:off x="1125360" y="5469840"/>
            <a:ext cx="5849280" cy="319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lang="en-US" sz="10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entury Gothic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lang="en-US" sz="10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entury Gothic"/>
              </a:rPr>
              <a:t>&lt;日期/時間&gt;</a:t>
            </a:r>
            <a:endParaRPr lang="en-US" sz="10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02" name="PlaceHolder 5"/>
          <p:cNvSpPr>
            <a:spLocks noGrp="1"/>
          </p:cNvSpPr>
          <p:nvPr>
            <p:ph type="ftr" idx="32"/>
          </p:nvPr>
        </p:nvSpPr>
        <p:spPr>
          <a:xfrm>
            <a:off x="1125360" y="318600"/>
            <a:ext cx="4877280" cy="3204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&lt;頁尾&gt;</a:t>
            </a:r>
          </a:p>
        </p:txBody>
      </p:sp>
      <p:sp>
        <p:nvSpPr>
          <p:cNvPr id="103" name="PlaceHolder 6"/>
          <p:cNvSpPr>
            <a:spLocks noGrp="1"/>
          </p:cNvSpPr>
          <p:nvPr>
            <p:ph type="sldNum" idx="33"/>
          </p:nvPr>
        </p:nvSpPr>
        <p:spPr>
          <a:xfrm>
            <a:off x="6176880" y="137520"/>
            <a:ext cx="810720" cy="503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2800" b="0" u="none" strike="noStrike">
                <a:solidFill>
                  <a:schemeClr val="accent1"/>
                </a:solidFill>
                <a:effectLst/>
                <a:uFillTx/>
                <a:latin typeface="Century Gothic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2A60D110-3375-437F-BB11-A23FCEE61C59}" type="slidenum">
              <a:rPr lang="en-US" sz="2800" b="0" u="none" strike="noStrike">
                <a:solidFill>
                  <a:schemeClr val="accent1"/>
                </a:solidFill>
                <a:effectLst/>
                <a:uFillTx/>
                <a:latin typeface="Century Gothic"/>
              </a:rPr>
              <a:t>‹#›</a:t>
            </a:fld>
            <a:endParaRPr lang="en-US" sz="28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pic>
        <p:nvPicPr>
          <p:cNvPr id="104" name="Picture 21" descr="RedHashing.emf"/>
          <p:cNvPicPr/>
          <p:nvPr/>
        </p:nvPicPr>
        <p:blipFill>
          <a:blip r:embed="rId3"/>
          <a:srcRect l="-116" t="492" r="48549" b="36593"/>
          <a:stretch/>
        </p:blipFill>
        <p:spPr>
          <a:xfrm>
            <a:off x="1125360" y="643320"/>
            <a:ext cx="5879160" cy="155160"/>
          </a:xfrm>
          <a:prstGeom prst="rect">
            <a:avLst/>
          </a:prstGeom>
          <a:noFill/>
          <a:ln w="0"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PlaceHolder 1"/>
          <p:cNvSpPr>
            <a:spLocks noGrp="1"/>
          </p:cNvSpPr>
          <p:nvPr>
            <p:ph type="title"/>
          </p:nvPr>
        </p:nvSpPr>
        <p:spPr>
          <a:xfrm>
            <a:off x="894600" y="1262160"/>
            <a:ext cx="10603800" cy="12153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 algn="ctr" defTabSz="914400">
              <a:lnSpc>
                <a:spcPct val="90000"/>
              </a:lnSpc>
              <a:buNone/>
            </a:pPr>
            <a:r>
              <a:rPr lang="zh-TW" sz="8000" b="1" u="none" strike="noStrike">
                <a:solidFill>
                  <a:srgbClr val="002060"/>
                </a:solidFill>
                <a:effectLst/>
                <a:uFillTx/>
                <a:latin typeface="微軟正黑體"/>
                <a:ea typeface="微軟正黑體"/>
              </a:rPr>
              <a:t>就學貸款上傳</a:t>
            </a:r>
            <a:br>
              <a:rPr sz="8000"/>
            </a:br>
            <a:r>
              <a:rPr lang="zh-TW" sz="8000" b="1" u="none" strike="noStrike">
                <a:solidFill>
                  <a:srgbClr val="002060"/>
                </a:solidFill>
                <a:effectLst/>
                <a:uFillTx/>
                <a:latin typeface="微軟正黑體"/>
                <a:ea typeface="微軟正黑體"/>
              </a:rPr>
              <a:t>校園入口網站操作步驟</a:t>
            </a:r>
            <a:endParaRPr lang="en-US" sz="80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</p:txBody>
      </p:sp>
      <p:pic>
        <p:nvPicPr>
          <p:cNvPr id="106" name="Picture 23" descr="RedHashing.emf"/>
          <p:cNvPicPr/>
          <p:nvPr/>
        </p:nvPicPr>
        <p:blipFill>
          <a:blip r:embed="rId2"/>
          <a:srcRect l="-115" r="15828" b="36408"/>
          <a:stretch/>
        </p:blipFill>
        <p:spPr>
          <a:xfrm>
            <a:off x="1290960" y="3598200"/>
            <a:ext cx="9609840" cy="1551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07" name="文字方塊 4"/>
          <p:cNvSpPr/>
          <p:nvPr/>
        </p:nvSpPr>
        <p:spPr>
          <a:xfrm>
            <a:off x="4581000" y="3858840"/>
            <a:ext cx="3029400" cy="398655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457200">
              <a:lnSpc>
                <a:spcPct val="100000"/>
              </a:lnSpc>
            </a:pPr>
            <a:r>
              <a:rPr lang="zh-TW" sz="2000" b="1" u="none" strike="noStrike" dirty="0">
                <a:solidFill>
                  <a:schemeClr val="dk1"/>
                </a:solidFill>
                <a:effectLst/>
                <a:uFillTx/>
                <a:latin typeface="微軟正黑體"/>
                <a:ea typeface="微軟正黑體"/>
              </a:rPr>
              <a:t>學務處生輔組  </a:t>
            </a:r>
            <a:r>
              <a:rPr lang="en-US" sz="2000" b="1" u="none" strike="noStrike" dirty="0">
                <a:solidFill>
                  <a:schemeClr val="dk1"/>
                </a:solidFill>
                <a:effectLst/>
                <a:uFillTx/>
                <a:latin typeface="微軟正黑體"/>
                <a:ea typeface="微軟正黑體"/>
              </a:rPr>
              <a:t>2026.</a:t>
            </a:r>
            <a:r>
              <a:rPr lang="en-US" altLang="zh-TW" sz="2000" b="1" dirty="0">
                <a:solidFill>
                  <a:schemeClr val="dk1"/>
                </a:solidFill>
                <a:latin typeface="微軟正黑體"/>
                <a:ea typeface="微軟正黑體"/>
              </a:rPr>
              <a:t>7</a:t>
            </a:r>
            <a:r>
              <a:rPr lang="en-US" sz="2000" b="1" u="none" strike="noStrike" dirty="0">
                <a:solidFill>
                  <a:schemeClr val="dk1"/>
                </a:solidFill>
                <a:effectLst/>
                <a:uFillTx/>
                <a:latin typeface="微軟正黑體"/>
                <a:ea typeface="微軟正黑體"/>
              </a:rPr>
              <a:t>.</a:t>
            </a:r>
            <a:r>
              <a:rPr lang="en-US" altLang="zh-TW" sz="2000" b="1" u="none" strike="noStrike" dirty="0">
                <a:solidFill>
                  <a:schemeClr val="dk1"/>
                </a:solidFill>
                <a:effectLst/>
                <a:uFillTx/>
                <a:latin typeface="微軟正黑體"/>
                <a:ea typeface="微軟正黑體"/>
              </a:rPr>
              <a:t>2</a:t>
            </a:r>
            <a:r>
              <a:rPr lang="en-US" sz="2000" b="1" u="none" strike="noStrike" dirty="0">
                <a:solidFill>
                  <a:schemeClr val="dk1"/>
                </a:solidFill>
                <a:effectLst/>
                <a:uFillTx/>
                <a:latin typeface="微軟正黑體"/>
                <a:ea typeface="微軟正黑體"/>
              </a:rPr>
              <a:t>3</a:t>
            </a:r>
            <a:endParaRPr lang="en-US" sz="2000" b="0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title"/>
          </p:nvPr>
        </p:nvSpPr>
        <p:spPr>
          <a:xfrm>
            <a:off x="1294200" y="407880"/>
            <a:ext cx="9603000" cy="10490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rmAutofit/>
          </a:bodyPr>
          <a:lstStyle/>
          <a:p>
            <a:pPr indent="0" defTabSz="914400">
              <a:lnSpc>
                <a:spcPct val="90000"/>
              </a:lnSpc>
              <a:buNone/>
            </a:pPr>
            <a:r>
              <a:rPr lang="en-US" sz="4400" b="1" u="none" strike="noStrike">
                <a:solidFill>
                  <a:schemeClr val="dk1"/>
                </a:solidFill>
                <a:effectLst/>
                <a:uFillTx/>
                <a:latin typeface="微軟正黑體"/>
                <a:ea typeface="微軟正黑體"/>
              </a:rPr>
              <a:t>◆文件準備：</a:t>
            </a:r>
            <a:endParaRPr lang="en-US" sz="44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</p:txBody>
      </p:sp>
      <p:graphicFrame>
        <p:nvGraphicFramePr>
          <p:cNvPr id="109" name="表格 3"/>
          <p:cNvGraphicFramePr/>
          <p:nvPr>
            <p:extLst>
              <p:ext uri="{D42A27DB-BD31-4B8C-83A1-F6EECF244321}">
                <p14:modId xmlns:p14="http://schemas.microsoft.com/office/powerpoint/2010/main" val="3027251857"/>
              </p:ext>
            </p:extLst>
          </p:nvPr>
        </p:nvGraphicFramePr>
        <p:xfrm>
          <a:off x="1140120" y="1457280"/>
          <a:ext cx="9603000" cy="3943440"/>
        </p:xfrm>
        <a:graphic>
          <a:graphicData uri="http://schemas.openxmlformats.org/drawingml/2006/table">
            <a:tbl>
              <a:tblPr/>
              <a:tblGrid>
                <a:gridCol w="49186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843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0160">
                <a:tc>
                  <a:txBody>
                    <a:bodyPr/>
                    <a:lstStyle/>
                    <a:p>
                      <a:pPr algn="ctr" defTabSz="914400">
                        <a:lnSpc>
                          <a:spcPct val="100000"/>
                        </a:lnSpc>
                      </a:pPr>
                      <a:r>
                        <a:rPr lang="zh-TW" sz="2400" b="1" u="none" strike="noStrike">
                          <a:solidFill>
                            <a:schemeClr val="lt1"/>
                          </a:solidFill>
                          <a:effectLst/>
                          <a:uFillTx/>
                          <a:latin typeface="微軟正黑體"/>
                          <a:ea typeface="微軟正黑體"/>
                        </a:rPr>
                        <a:t>各學制第一次申請貸款</a:t>
                      </a:r>
                      <a:endParaRPr lang="en-US" sz="2400" b="0" u="none" strike="noStrike">
                        <a:solidFill>
                          <a:srgbClr val="FFFFFF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ctr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3816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914400">
                        <a:lnSpc>
                          <a:spcPct val="100000"/>
                        </a:lnSpc>
                      </a:pPr>
                      <a:r>
                        <a:rPr lang="zh-TW" sz="2400" b="1" u="none" strike="noStrike" dirty="0">
                          <a:solidFill>
                            <a:schemeClr val="lt1"/>
                          </a:solidFill>
                          <a:effectLst/>
                          <a:uFillTx/>
                          <a:latin typeface="微軟正黑體"/>
                          <a:ea typeface="微軟正黑體"/>
                        </a:rPr>
                        <a:t>第二次</a:t>
                      </a:r>
                      <a:r>
                        <a:rPr lang="en-US" altLang="zh-TW" sz="2400" b="1" u="none" strike="noStrike" dirty="0">
                          <a:solidFill>
                            <a:schemeClr val="lt1"/>
                          </a:solidFill>
                          <a:effectLst/>
                          <a:uFillTx/>
                          <a:latin typeface="微軟正黑體"/>
                          <a:ea typeface="微軟正黑體"/>
                        </a:rPr>
                        <a:t>(</a:t>
                      </a:r>
                      <a:r>
                        <a:rPr lang="zh-TW" altLang="en-US" sz="2400" b="1" u="none" strike="noStrike" dirty="0">
                          <a:solidFill>
                            <a:schemeClr val="lt1"/>
                          </a:solidFill>
                          <a:effectLst/>
                          <a:uFillTx/>
                          <a:latin typeface="微軟正黑體"/>
                          <a:ea typeface="微軟正黑體"/>
                        </a:rPr>
                        <a:t>含</a:t>
                      </a:r>
                      <a:r>
                        <a:rPr lang="en-US" altLang="zh-TW" sz="2400" b="1" u="none" strike="noStrike" dirty="0">
                          <a:solidFill>
                            <a:schemeClr val="lt1"/>
                          </a:solidFill>
                          <a:effectLst/>
                          <a:uFillTx/>
                          <a:latin typeface="微軟正黑體"/>
                          <a:ea typeface="微軟正黑體"/>
                        </a:rPr>
                        <a:t>)</a:t>
                      </a:r>
                      <a:r>
                        <a:rPr lang="zh-TW" sz="2400" b="1" u="none" strike="noStrike" dirty="0">
                          <a:solidFill>
                            <a:schemeClr val="lt1"/>
                          </a:solidFill>
                          <a:effectLst/>
                          <a:uFillTx/>
                          <a:latin typeface="微軟正黑體"/>
                          <a:ea typeface="微軟正黑體"/>
                        </a:rPr>
                        <a:t>之後申請貸款</a:t>
                      </a:r>
                      <a:endParaRPr lang="en-US" sz="2400" b="0" u="none" strike="noStrike" dirty="0">
                        <a:solidFill>
                          <a:srgbClr val="FFFFFF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ctr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3816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79080">
                <a:tc>
                  <a:txBody>
                    <a:bodyPr/>
                    <a:lstStyle/>
                    <a:p>
                      <a:pPr defTabSz="914400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zh-TW" sz="2400" b="1" u="none" strike="noStrike" dirty="0">
                          <a:solidFill>
                            <a:schemeClr val="dk1"/>
                          </a:solidFill>
                          <a:effectLst/>
                          <a:uFillTx/>
                          <a:latin typeface="微軟正黑體"/>
                          <a:ea typeface="微軟正黑體"/>
                        </a:rPr>
                        <a:t>上傳文件如下</a:t>
                      </a:r>
                      <a:r>
                        <a:rPr lang="en-US" sz="2400" b="1" u="none" strike="noStrike" dirty="0">
                          <a:solidFill>
                            <a:schemeClr val="dk1"/>
                          </a:solidFill>
                          <a:effectLst/>
                          <a:uFillTx/>
                          <a:latin typeface="微軟正黑體"/>
                          <a:ea typeface="微軟正黑體"/>
                        </a:rPr>
                        <a:t>:</a:t>
                      </a:r>
                      <a:endParaRPr lang="en-US" sz="2400" b="0" u="none" strike="noStrike" dirty="0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  <a:p>
                      <a:pPr marL="343080" indent="-343080" defTabSz="91440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OpenSymbol"/>
                        <a:buAutoNum type="arabicPeriod"/>
                        <a:tabLst>
                          <a:tab pos="0" algn="l"/>
                        </a:tabLst>
                      </a:pPr>
                      <a:r>
                        <a:rPr lang="en-US" sz="2400" b="1" u="sng" strike="noStrike" dirty="0">
                          <a:solidFill>
                            <a:schemeClr val="dk1"/>
                          </a:solidFill>
                          <a:effectLst/>
                          <a:uFillTx/>
                          <a:latin typeface="微軟正黑體"/>
                          <a:ea typeface="微軟正黑體"/>
                        </a:rPr>
                        <a:t>11</a:t>
                      </a:r>
                      <a:r>
                        <a:rPr lang="en-US" altLang="zh-TW" sz="2400" b="1" u="sng" strike="noStrike" dirty="0">
                          <a:solidFill>
                            <a:schemeClr val="dk1"/>
                          </a:solidFill>
                          <a:effectLst/>
                          <a:uFillTx/>
                          <a:latin typeface="微軟正黑體"/>
                          <a:ea typeface="微軟正黑體"/>
                        </a:rPr>
                        <a:t>5</a:t>
                      </a:r>
                      <a:r>
                        <a:rPr lang="en-US" sz="2400" b="1" u="sng" strike="noStrike" dirty="0">
                          <a:solidFill>
                            <a:schemeClr val="dk1"/>
                          </a:solidFill>
                          <a:effectLst/>
                          <a:uFillTx/>
                          <a:latin typeface="微軟正黑體"/>
                          <a:ea typeface="微軟正黑體"/>
                        </a:rPr>
                        <a:t>-</a:t>
                      </a:r>
                      <a:r>
                        <a:rPr lang="en-US" altLang="zh-TW" sz="2400" b="1" u="sng" strike="noStrike" dirty="0">
                          <a:solidFill>
                            <a:schemeClr val="dk1"/>
                          </a:solidFill>
                          <a:effectLst/>
                          <a:uFillTx/>
                          <a:latin typeface="微軟正黑體"/>
                          <a:ea typeface="微軟正黑體"/>
                        </a:rPr>
                        <a:t>1</a:t>
                      </a:r>
                      <a:r>
                        <a:rPr lang="zh-TW" sz="2400" b="1" u="sng" strike="noStrike" dirty="0">
                          <a:solidFill>
                            <a:schemeClr val="dk1"/>
                          </a:solidFill>
                          <a:effectLst/>
                          <a:uFillTx/>
                          <a:latin typeface="微軟正黑體"/>
                          <a:ea typeface="微軟正黑體"/>
                        </a:rPr>
                        <a:t>學期</a:t>
                      </a:r>
                      <a:r>
                        <a:rPr lang="zh-TW" sz="2400" b="1" u="none" strike="noStrike" dirty="0">
                          <a:solidFill>
                            <a:schemeClr val="dk1"/>
                          </a:solidFill>
                          <a:effectLst/>
                          <a:uFillTx/>
                          <a:latin typeface="微軟正黑體"/>
                          <a:ea typeface="微軟正黑體"/>
                        </a:rPr>
                        <a:t>學雜費繳費單</a:t>
                      </a:r>
                      <a:r>
                        <a:rPr lang="en-US" sz="2400" b="1" u="none" strike="noStrike" dirty="0">
                          <a:solidFill>
                            <a:schemeClr val="dk1"/>
                          </a:solidFill>
                          <a:effectLst/>
                          <a:uFillTx/>
                          <a:latin typeface="微軟正黑體"/>
                          <a:ea typeface="微軟正黑體"/>
                        </a:rPr>
                        <a:t>PDF</a:t>
                      </a:r>
                      <a:endParaRPr lang="en-US" sz="2400" b="0" u="none" strike="noStrike" dirty="0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  <a:p>
                      <a:pPr defTabSz="914400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en-US" sz="2400" b="0" u="none" strike="noStrike" dirty="0">
                          <a:solidFill>
                            <a:schemeClr val="dk1"/>
                          </a:solidFill>
                          <a:effectLst/>
                          <a:uFillTx/>
                          <a:latin typeface="微軟正黑體"/>
                          <a:ea typeface="微軟正黑體"/>
                        </a:rPr>
                        <a:t>      (</a:t>
                      </a:r>
                      <a:r>
                        <a:rPr lang="zh-TW" sz="2400" b="0" u="none" strike="noStrike" dirty="0">
                          <a:solidFill>
                            <a:schemeClr val="dk1"/>
                          </a:solidFill>
                          <a:effectLst/>
                          <a:uFillTx/>
                          <a:latin typeface="微軟正黑體"/>
                          <a:ea typeface="微軟正黑體"/>
                        </a:rPr>
                        <a:t>從台灣銀行學雜費繳費平台 </a:t>
                      </a:r>
                      <a:endParaRPr lang="en-US" sz="2400" b="0" u="none" strike="noStrike" dirty="0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  <a:p>
                      <a:pPr defTabSz="914400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en-US" sz="2400" b="0" u="none" strike="noStrike" dirty="0">
                          <a:solidFill>
                            <a:schemeClr val="dk1"/>
                          </a:solidFill>
                          <a:effectLst/>
                          <a:uFillTx/>
                          <a:latin typeface="微軟正黑體"/>
                          <a:ea typeface="微軟正黑體"/>
                        </a:rPr>
                        <a:t>       </a:t>
                      </a:r>
                      <a:r>
                        <a:rPr lang="en-US" sz="2400" b="0" u="none" strike="noStrike" dirty="0" err="1">
                          <a:solidFill>
                            <a:schemeClr val="dk1"/>
                          </a:solidFill>
                          <a:effectLst/>
                          <a:uFillTx/>
                          <a:latin typeface="微軟正黑體"/>
                          <a:ea typeface="微軟正黑體"/>
                        </a:rPr>
                        <a:t>下載</a:t>
                      </a:r>
                      <a:r>
                        <a:rPr lang="en-US" sz="2400" b="0" u="none" strike="noStrike" dirty="0">
                          <a:solidFill>
                            <a:schemeClr val="dk1"/>
                          </a:solidFill>
                          <a:effectLst/>
                          <a:uFillTx/>
                          <a:latin typeface="微軟正黑體"/>
                          <a:ea typeface="微軟正黑體"/>
                        </a:rPr>
                        <a:t>，</a:t>
                      </a:r>
                      <a:r>
                        <a:rPr lang="zh-TW" altLang="en-US" sz="2400" b="0" u="none" strike="noStrike" dirty="0">
                          <a:solidFill>
                            <a:schemeClr val="dk1"/>
                          </a:solidFill>
                          <a:effectLst/>
                          <a:uFillTx/>
                          <a:latin typeface="微軟正黑體"/>
                          <a:ea typeface="微軟正黑體"/>
                        </a:rPr>
                        <a:t>請</a:t>
                      </a:r>
                      <a:r>
                        <a:rPr lang="en-US" sz="2400" b="0" u="none" strike="noStrike" dirty="0" err="1">
                          <a:solidFill>
                            <a:schemeClr val="dk1"/>
                          </a:solidFill>
                          <a:effectLst/>
                          <a:uFillTx/>
                          <a:latin typeface="微軟正黑體"/>
                          <a:ea typeface="微軟正黑體"/>
                        </a:rPr>
                        <a:t>取消密碼另存</a:t>
                      </a:r>
                      <a:r>
                        <a:rPr lang="en-US" sz="2400" b="0" u="none" strike="noStrike" dirty="0">
                          <a:solidFill>
                            <a:schemeClr val="dk1"/>
                          </a:solidFill>
                          <a:effectLst/>
                          <a:uFillTx/>
                          <a:latin typeface="微軟正黑體"/>
                          <a:ea typeface="微軟正黑體"/>
                        </a:rPr>
                        <a:t>)</a:t>
                      </a:r>
                      <a:endParaRPr lang="en-US" sz="2400" b="0" u="none" strike="noStrike" dirty="0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  <a:p>
                      <a:pPr defTabSz="914400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en-US" sz="2400" b="1" u="none" strike="noStrike" dirty="0">
                          <a:solidFill>
                            <a:schemeClr val="dk1"/>
                          </a:solidFill>
                          <a:effectLst/>
                          <a:uFillTx/>
                          <a:latin typeface="微軟正黑體"/>
                          <a:ea typeface="微軟正黑體"/>
                        </a:rPr>
                        <a:t>2. </a:t>
                      </a:r>
                      <a:r>
                        <a:rPr lang="zh-TW" sz="2400" b="1" u="none" strike="noStrike" dirty="0">
                          <a:solidFill>
                            <a:schemeClr val="dk1"/>
                          </a:solidFill>
                          <a:effectLst/>
                          <a:uFillTx/>
                          <a:latin typeface="微軟正黑體"/>
                          <a:ea typeface="微軟正黑體"/>
                        </a:rPr>
                        <a:t>富邦銀行撥款書</a:t>
                      </a:r>
                      <a:r>
                        <a:rPr lang="en-US" sz="2400" b="1" u="none" strike="noStrike" dirty="0">
                          <a:solidFill>
                            <a:schemeClr val="dk1"/>
                          </a:solidFill>
                          <a:effectLst/>
                          <a:uFillTx/>
                          <a:latin typeface="微軟正黑體"/>
                          <a:ea typeface="微軟正黑體"/>
                        </a:rPr>
                        <a:t>PDF</a:t>
                      </a:r>
                      <a:endParaRPr lang="en-US" sz="2400" b="0" u="none" strike="noStrike" dirty="0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  <a:p>
                      <a:pPr defTabSz="914400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en-US" sz="2400" b="0" u="none" strike="noStrike" dirty="0">
                          <a:solidFill>
                            <a:schemeClr val="dk1"/>
                          </a:solidFill>
                          <a:effectLst/>
                          <a:uFillTx/>
                          <a:latin typeface="微軟正黑體"/>
                          <a:ea typeface="微軟正黑體"/>
                        </a:rPr>
                        <a:t>     (</a:t>
                      </a:r>
                      <a:r>
                        <a:rPr lang="zh-TW" sz="2400" b="0" u="none" strike="noStrike" dirty="0">
                          <a:solidFill>
                            <a:schemeClr val="dk1"/>
                          </a:solidFill>
                          <a:effectLst/>
                          <a:uFillTx/>
                          <a:latin typeface="微軟正黑體"/>
                          <a:ea typeface="微軟正黑體"/>
                        </a:rPr>
                        <a:t>需向富邦銀行申請</a:t>
                      </a:r>
                      <a:r>
                        <a:rPr lang="en-US" sz="2400" b="0" u="none" strike="noStrike" dirty="0">
                          <a:solidFill>
                            <a:schemeClr val="dk1"/>
                          </a:solidFill>
                          <a:effectLst/>
                          <a:uFillTx/>
                          <a:latin typeface="微軟正黑體"/>
                          <a:ea typeface="微軟正黑體"/>
                        </a:rPr>
                        <a:t>)</a:t>
                      </a:r>
                      <a:endParaRPr lang="en-US" sz="2400" b="0" u="none" strike="noStrike" dirty="0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  <a:p>
                      <a:pPr defTabSz="914400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en-US" sz="2400" b="1" u="none" strike="noStrike" dirty="0">
                          <a:solidFill>
                            <a:schemeClr val="dk1"/>
                          </a:solidFill>
                          <a:effectLst/>
                          <a:uFillTx/>
                          <a:latin typeface="微軟正黑體"/>
                          <a:ea typeface="微軟正黑體"/>
                        </a:rPr>
                        <a:t>3. </a:t>
                      </a:r>
                      <a:r>
                        <a:rPr lang="zh-TW" sz="2400" b="1" u="none" strike="noStrike" dirty="0">
                          <a:solidFill>
                            <a:schemeClr val="dk1"/>
                          </a:solidFill>
                          <a:effectLst/>
                          <a:uFillTx/>
                          <a:latin typeface="微軟正黑體"/>
                          <a:ea typeface="微軟正黑體"/>
                        </a:rPr>
                        <a:t>存簿影本</a:t>
                      </a:r>
                      <a:r>
                        <a:rPr lang="en-US" sz="2400" b="1" u="none" strike="noStrike" dirty="0">
                          <a:solidFill>
                            <a:schemeClr val="dk1"/>
                          </a:solidFill>
                          <a:effectLst/>
                          <a:uFillTx/>
                          <a:latin typeface="微軟正黑體"/>
                          <a:ea typeface="微軟正黑體"/>
                        </a:rPr>
                        <a:t>PDF</a:t>
                      </a:r>
                      <a:endParaRPr lang="en-US" sz="2400" b="0" u="none" strike="noStrike" dirty="0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  <a:p>
                      <a:pPr defTabSz="914400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en-US" sz="2400" b="1" u="none" strike="noStrike" dirty="0">
                          <a:solidFill>
                            <a:schemeClr val="dk1"/>
                          </a:solidFill>
                          <a:effectLst/>
                          <a:uFillTx/>
                          <a:latin typeface="微軟正黑體"/>
                          <a:ea typeface="微軟正黑體"/>
                        </a:rPr>
                        <a:t>4. </a:t>
                      </a:r>
                      <a:r>
                        <a:rPr lang="zh-TW" sz="2400" b="1" u="none" strike="noStrike" dirty="0">
                          <a:solidFill>
                            <a:schemeClr val="dk1"/>
                          </a:solidFill>
                          <a:effectLst/>
                          <a:uFillTx/>
                          <a:latin typeface="微軟正黑體"/>
                          <a:ea typeface="微軟正黑體"/>
                        </a:rPr>
                        <a:t>戶籍</a:t>
                      </a:r>
                      <a:r>
                        <a:rPr lang="zh-TW" altLang="en-US" sz="2400" b="1" u="none" strike="noStrike" dirty="0">
                          <a:solidFill>
                            <a:schemeClr val="dk1"/>
                          </a:solidFill>
                          <a:effectLst/>
                          <a:uFillTx/>
                          <a:latin typeface="微軟正黑體"/>
                          <a:ea typeface="微軟正黑體"/>
                        </a:rPr>
                        <a:t>謄本</a:t>
                      </a:r>
                      <a:r>
                        <a:rPr lang="en-US" sz="2400" b="1" u="none" strike="noStrike" dirty="0">
                          <a:solidFill>
                            <a:schemeClr val="dk1"/>
                          </a:solidFill>
                          <a:effectLst/>
                          <a:uFillTx/>
                          <a:latin typeface="微軟正黑體"/>
                          <a:ea typeface="微軟正黑體"/>
                        </a:rPr>
                        <a:t>PDF</a:t>
                      </a:r>
                      <a:endParaRPr lang="en-US" sz="2400" b="0" u="none" strike="noStrike" dirty="0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defTabSz="914400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zh-TW" sz="2400" b="1" u="none" strike="noStrike" dirty="0">
                          <a:solidFill>
                            <a:schemeClr val="dk1"/>
                          </a:solidFill>
                          <a:effectLst/>
                          <a:uFillTx/>
                          <a:latin typeface="微軟正黑體"/>
                          <a:ea typeface="微軟正黑體"/>
                        </a:rPr>
                        <a:t>上傳文件如下</a:t>
                      </a:r>
                      <a:r>
                        <a:rPr lang="en-US" sz="2400" b="1" u="none" strike="noStrike" dirty="0">
                          <a:solidFill>
                            <a:schemeClr val="dk1"/>
                          </a:solidFill>
                          <a:effectLst/>
                          <a:uFillTx/>
                          <a:latin typeface="微軟正黑體"/>
                          <a:ea typeface="微軟正黑體"/>
                        </a:rPr>
                        <a:t>:</a:t>
                      </a:r>
                      <a:endParaRPr lang="en-US" sz="2400" b="0" u="none" strike="noStrike" dirty="0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  <a:p>
                      <a:pPr defTabSz="914400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en-US" sz="2400" b="1" u="none" strike="noStrike" dirty="0">
                          <a:solidFill>
                            <a:schemeClr val="dk1"/>
                          </a:solidFill>
                          <a:effectLst/>
                          <a:uFillTx/>
                          <a:latin typeface="微軟正黑體"/>
                          <a:ea typeface="微軟正黑體"/>
                        </a:rPr>
                        <a:t>1. </a:t>
                      </a:r>
                      <a:r>
                        <a:rPr lang="en-US" altLang="zh-TW" sz="2400" b="1" u="sng" strike="noStrike" dirty="0">
                          <a:solidFill>
                            <a:schemeClr val="dk1"/>
                          </a:solidFill>
                          <a:effectLst/>
                          <a:uFillTx/>
                          <a:latin typeface="微軟正黑體"/>
                          <a:ea typeface="微軟正黑體"/>
                        </a:rPr>
                        <a:t>115-1</a:t>
                      </a:r>
                      <a:r>
                        <a:rPr lang="zh-TW" altLang="zh-TW" sz="2400" b="1" u="sng" strike="noStrike" dirty="0">
                          <a:solidFill>
                            <a:schemeClr val="dk1"/>
                          </a:solidFill>
                          <a:effectLst/>
                          <a:uFillTx/>
                          <a:latin typeface="微軟正黑體"/>
                          <a:ea typeface="微軟正黑體"/>
                        </a:rPr>
                        <a:t>學期</a:t>
                      </a:r>
                      <a:r>
                        <a:rPr lang="zh-TW" sz="2400" b="1" u="none" strike="noStrike" dirty="0">
                          <a:solidFill>
                            <a:schemeClr val="dk1"/>
                          </a:solidFill>
                          <a:effectLst/>
                          <a:uFillTx/>
                          <a:latin typeface="微軟正黑體"/>
                          <a:ea typeface="微軟正黑體"/>
                        </a:rPr>
                        <a:t>學雜費繳費單</a:t>
                      </a:r>
                      <a:r>
                        <a:rPr lang="en-US" sz="2400" b="1" u="none" strike="noStrike" dirty="0">
                          <a:solidFill>
                            <a:schemeClr val="dk1"/>
                          </a:solidFill>
                          <a:effectLst/>
                          <a:uFillTx/>
                          <a:latin typeface="微軟正黑體"/>
                          <a:ea typeface="微軟正黑體"/>
                        </a:rPr>
                        <a:t>PDF</a:t>
                      </a:r>
                      <a:endParaRPr lang="en-US" sz="2400" b="0" u="none" strike="noStrike" dirty="0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  <a:p>
                      <a:pPr defTabSz="914400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en-US" sz="2400" b="1" u="none" strike="noStrike" dirty="0">
                          <a:solidFill>
                            <a:schemeClr val="dk1"/>
                          </a:solidFill>
                          <a:effectLst/>
                          <a:uFillTx/>
                          <a:latin typeface="微軟正黑體"/>
                          <a:ea typeface="微軟正黑體"/>
                        </a:rPr>
                        <a:t>      </a:t>
                      </a:r>
                      <a:r>
                        <a:rPr lang="en-US" sz="2400" b="0" u="none" strike="noStrike" dirty="0">
                          <a:solidFill>
                            <a:schemeClr val="dk1"/>
                          </a:solidFill>
                          <a:effectLst/>
                          <a:uFillTx/>
                          <a:latin typeface="微軟正黑體"/>
                          <a:ea typeface="微軟正黑體"/>
                        </a:rPr>
                        <a:t>(</a:t>
                      </a:r>
                      <a:r>
                        <a:rPr lang="zh-TW" altLang="zh-TW" sz="2400" b="0" u="none" strike="noStrike" dirty="0">
                          <a:solidFill>
                            <a:schemeClr val="dk1"/>
                          </a:solidFill>
                          <a:effectLst/>
                          <a:uFillTx/>
                          <a:latin typeface="微軟正黑體"/>
                          <a:ea typeface="微軟正黑體"/>
                        </a:rPr>
                        <a:t>從台灣銀行學雜費繳費平台 </a:t>
                      </a:r>
                      <a:endParaRPr lang="en-US" altLang="zh-TW" sz="2400" b="0" u="none" strike="noStrike" dirty="0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  <a:p>
                      <a:pPr defTabSz="914400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en-US" altLang="zh-TW" sz="2400" b="0" u="none" strike="noStrike" dirty="0">
                          <a:solidFill>
                            <a:schemeClr val="dk1"/>
                          </a:solidFill>
                          <a:effectLst/>
                          <a:uFillTx/>
                          <a:latin typeface="微軟正黑體"/>
                          <a:ea typeface="微軟正黑體"/>
                        </a:rPr>
                        <a:t>       </a:t>
                      </a:r>
                      <a:r>
                        <a:rPr lang="en-US" altLang="zh-TW" sz="2400" b="0" u="none" strike="noStrike" dirty="0" err="1">
                          <a:solidFill>
                            <a:schemeClr val="dk1"/>
                          </a:solidFill>
                          <a:effectLst/>
                          <a:uFillTx/>
                          <a:latin typeface="微軟正黑體"/>
                          <a:ea typeface="微軟正黑體"/>
                        </a:rPr>
                        <a:t>下載</a:t>
                      </a:r>
                      <a:r>
                        <a:rPr lang="en-US" altLang="zh-TW" sz="2400" b="0" u="none" strike="noStrike" dirty="0">
                          <a:solidFill>
                            <a:schemeClr val="dk1"/>
                          </a:solidFill>
                          <a:effectLst/>
                          <a:uFillTx/>
                          <a:latin typeface="微軟正黑體"/>
                          <a:ea typeface="微軟正黑體"/>
                        </a:rPr>
                        <a:t>，</a:t>
                      </a:r>
                      <a:r>
                        <a:rPr lang="zh-TW" altLang="en-US" sz="2400" b="0" u="none" strike="noStrike" dirty="0">
                          <a:solidFill>
                            <a:schemeClr val="dk1"/>
                          </a:solidFill>
                          <a:effectLst/>
                          <a:uFillTx/>
                          <a:latin typeface="微軟正黑體"/>
                          <a:ea typeface="微軟正黑體"/>
                        </a:rPr>
                        <a:t>請</a:t>
                      </a:r>
                      <a:r>
                        <a:rPr lang="en-US" altLang="zh-TW" sz="2400" b="0" u="none" strike="noStrike" dirty="0" err="1">
                          <a:solidFill>
                            <a:schemeClr val="dk1"/>
                          </a:solidFill>
                          <a:effectLst/>
                          <a:uFillTx/>
                          <a:latin typeface="微軟正黑體"/>
                          <a:ea typeface="微軟正黑體"/>
                        </a:rPr>
                        <a:t>取消密碼另存</a:t>
                      </a:r>
                      <a:r>
                        <a:rPr lang="en-US" sz="2400" b="0" u="none" strike="noStrike" dirty="0">
                          <a:solidFill>
                            <a:schemeClr val="dk1"/>
                          </a:solidFill>
                          <a:effectLst/>
                          <a:uFillTx/>
                          <a:latin typeface="微軟正黑體"/>
                          <a:ea typeface="微軟正黑體"/>
                        </a:rPr>
                        <a:t>)</a:t>
                      </a:r>
                      <a:endParaRPr lang="en-US" sz="2400" b="0" u="none" strike="noStrike" dirty="0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  <a:p>
                      <a:pPr defTabSz="914400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en-US" sz="2400" b="1" u="none" strike="noStrike" dirty="0">
                          <a:solidFill>
                            <a:schemeClr val="dk1"/>
                          </a:solidFill>
                          <a:effectLst/>
                          <a:uFillTx/>
                          <a:latin typeface="微軟正黑體"/>
                          <a:ea typeface="微軟正黑體"/>
                        </a:rPr>
                        <a:t>2. </a:t>
                      </a:r>
                      <a:r>
                        <a:rPr lang="zh-TW" sz="2400" b="1" u="none" strike="noStrike" dirty="0">
                          <a:solidFill>
                            <a:schemeClr val="dk1"/>
                          </a:solidFill>
                          <a:effectLst/>
                          <a:uFillTx/>
                          <a:latin typeface="微軟正黑體"/>
                          <a:ea typeface="微軟正黑體"/>
                        </a:rPr>
                        <a:t>富邦銀行撥款書</a:t>
                      </a:r>
                      <a:r>
                        <a:rPr lang="en-US" sz="2400" b="1" u="none" strike="noStrike" dirty="0">
                          <a:solidFill>
                            <a:schemeClr val="dk1"/>
                          </a:solidFill>
                          <a:effectLst/>
                          <a:uFillTx/>
                          <a:latin typeface="微軟正黑體"/>
                          <a:ea typeface="微軟正黑體"/>
                        </a:rPr>
                        <a:t>PDF</a:t>
                      </a:r>
                      <a:endParaRPr lang="en-US" sz="2400" b="0" u="none" strike="noStrike" dirty="0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  <a:p>
                      <a:pPr defTabSz="914400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en-US" sz="2400" b="1" u="none" strike="noStrike" dirty="0">
                          <a:solidFill>
                            <a:schemeClr val="dk1"/>
                          </a:solidFill>
                          <a:effectLst/>
                          <a:uFillTx/>
                          <a:latin typeface="微軟正黑體"/>
                          <a:ea typeface="微軟正黑體"/>
                        </a:rPr>
                        <a:t>     </a:t>
                      </a:r>
                      <a:r>
                        <a:rPr lang="en-US" sz="2400" b="0" u="none" strike="noStrike" dirty="0">
                          <a:solidFill>
                            <a:schemeClr val="dk1"/>
                          </a:solidFill>
                          <a:effectLst/>
                          <a:uFillTx/>
                          <a:latin typeface="微軟正黑體"/>
                          <a:ea typeface="微軟正黑體"/>
                        </a:rPr>
                        <a:t>(</a:t>
                      </a:r>
                      <a:r>
                        <a:rPr lang="zh-TW" sz="2400" b="0" u="none" strike="noStrike" dirty="0">
                          <a:solidFill>
                            <a:schemeClr val="dk1"/>
                          </a:solidFill>
                          <a:effectLst/>
                          <a:uFillTx/>
                          <a:latin typeface="微軟正黑體"/>
                          <a:ea typeface="微軟正黑體"/>
                        </a:rPr>
                        <a:t>需向富邦銀行申請</a:t>
                      </a:r>
                      <a:r>
                        <a:rPr lang="en-US" sz="2400" b="0" u="none" strike="noStrike" dirty="0">
                          <a:solidFill>
                            <a:schemeClr val="dk1"/>
                          </a:solidFill>
                          <a:effectLst/>
                          <a:uFillTx/>
                          <a:latin typeface="微軟正黑體"/>
                          <a:ea typeface="微軟正黑體"/>
                        </a:rPr>
                        <a:t>)</a:t>
                      </a:r>
                      <a:endParaRPr lang="en-US" sz="2400" b="0" u="none" strike="noStrike" dirty="0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  <a:p>
                      <a:pPr defTabSz="914400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endParaRPr lang="en-US" sz="2400" b="0" u="none" strike="noStrike" dirty="0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  <a:p>
                      <a:pPr defTabSz="914400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endParaRPr lang="en-US" sz="2400" b="0" u="none" strike="noStrike" dirty="0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  <a:p>
                      <a:pPr defTabSz="914400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endParaRPr lang="en-US" sz="2400" b="0" u="none" strike="noStrike" dirty="0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10" name="Picture 23" descr="RedHashing.emf"/>
          <p:cNvPicPr/>
          <p:nvPr/>
        </p:nvPicPr>
        <p:blipFill>
          <a:blip r:embed="rId2"/>
          <a:srcRect l="-115" r="15828" b="36408"/>
          <a:stretch/>
        </p:blipFill>
        <p:spPr>
          <a:xfrm>
            <a:off x="1140120" y="1138320"/>
            <a:ext cx="9609840" cy="155160"/>
          </a:xfrm>
          <a:prstGeom prst="rect">
            <a:avLst/>
          </a:prstGeom>
          <a:noFill/>
          <a:ln w="0"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" name="圖片 1"/>
          <p:cNvPicPr/>
          <p:nvPr/>
        </p:nvPicPr>
        <p:blipFill>
          <a:blip r:embed="rId2"/>
          <a:srcRect t="4263"/>
          <a:stretch/>
        </p:blipFill>
        <p:spPr>
          <a:xfrm>
            <a:off x="531720" y="660240"/>
            <a:ext cx="10385280" cy="60865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12" name="文字方塊 4"/>
          <p:cNvSpPr/>
          <p:nvPr/>
        </p:nvSpPr>
        <p:spPr>
          <a:xfrm>
            <a:off x="1086480" y="-12600"/>
            <a:ext cx="11036520" cy="768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defTabSz="457200">
              <a:lnSpc>
                <a:spcPct val="100000"/>
              </a:lnSpc>
            </a:pPr>
            <a:r>
              <a:rPr lang="en-US" sz="4400" b="1" u="none" strike="noStrike">
                <a:solidFill>
                  <a:schemeClr val="accent6"/>
                </a:solidFill>
                <a:effectLst/>
                <a:uFillTx/>
                <a:latin typeface="微軟正黑體"/>
                <a:ea typeface="微軟正黑體"/>
              </a:rPr>
              <a:t>1. </a:t>
            </a:r>
            <a:r>
              <a:rPr lang="zh-TW" sz="4400" b="1" u="none" strike="noStrike">
                <a:solidFill>
                  <a:schemeClr val="accent6"/>
                </a:solidFill>
                <a:effectLst/>
                <a:uFillTx/>
                <a:latin typeface="微軟正黑體"/>
                <a:ea typeface="微軟正黑體"/>
              </a:rPr>
              <a:t>進入「校園入口網站」</a:t>
            </a:r>
            <a:endParaRPr lang="en-US" sz="4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3" name="矩形 5"/>
          <p:cNvSpPr/>
          <p:nvPr/>
        </p:nvSpPr>
        <p:spPr>
          <a:xfrm>
            <a:off x="6807240" y="1629360"/>
            <a:ext cx="1226160" cy="428040"/>
          </a:xfrm>
          <a:prstGeom prst="rect">
            <a:avLst/>
          </a:prstGeom>
          <a:noFill/>
          <a:ln w="57150">
            <a:solidFill>
              <a:srgbClr val="BC410A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457200">
              <a:lnSpc>
                <a:spcPct val="100000"/>
              </a:lnSpc>
            </a:pPr>
            <a:endParaRPr lang="en-US" sz="1800" b="0" u="none" strike="noStrike">
              <a:solidFill>
                <a:schemeClr val="accent6"/>
              </a:solidFill>
              <a:effectLst/>
              <a:uFillTx/>
              <a:latin typeface="Century Gothic"/>
            </a:endParaRPr>
          </a:p>
        </p:txBody>
      </p:sp>
      <p:cxnSp>
        <p:nvCxnSpPr>
          <p:cNvPr id="114" name="接點: 肘形 20"/>
          <p:cNvCxnSpPr/>
          <p:nvPr/>
        </p:nvCxnSpPr>
        <p:spPr>
          <a:xfrm rot="16200000" flipH="1">
            <a:off x="6903720" y="731160"/>
            <a:ext cx="987840" cy="402840"/>
          </a:xfrm>
          <a:prstGeom prst="bentConnector3">
            <a:avLst>
              <a:gd name="adj1" fmla="val 0"/>
            </a:avLst>
          </a:prstGeom>
          <a:ln w="38100">
            <a:solidFill>
              <a:srgbClr val="BC410A"/>
            </a:solidFill>
            <a:round/>
            <a:tailEnd type="triangle" w="med" len="med"/>
          </a:ln>
        </p:spPr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PlaceHolder 1"/>
          <p:cNvSpPr>
            <a:spLocks noGrp="1"/>
          </p:cNvSpPr>
          <p:nvPr>
            <p:ph type="title"/>
          </p:nvPr>
        </p:nvSpPr>
        <p:spPr>
          <a:xfrm>
            <a:off x="1128240" y="946080"/>
            <a:ext cx="8636760" cy="261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0" anchor="b">
            <a:noAutofit/>
          </a:bodyPr>
          <a:lstStyle/>
          <a:p>
            <a:pPr indent="0">
              <a:buNone/>
            </a:pPr>
            <a:endParaRPr lang="en-US" sz="66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</p:txBody>
      </p:sp>
      <p:sp>
        <p:nvSpPr>
          <p:cNvPr id="116" name="PlaceHolder 2"/>
          <p:cNvSpPr>
            <a:spLocks noGrp="1"/>
          </p:cNvSpPr>
          <p:nvPr>
            <p:ph type="subTitle"/>
          </p:nvPr>
        </p:nvSpPr>
        <p:spPr>
          <a:xfrm>
            <a:off x="1128240" y="3564360"/>
            <a:ext cx="8636760" cy="107064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Autofit/>
          </a:bodyPr>
          <a:lstStyle/>
          <a:p>
            <a:pPr indent="0" algn="ctr">
              <a:buNone/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</p:txBody>
      </p:sp>
      <p:pic>
        <p:nvPicPr>
          <p:cNvPr id="117" name="圖片 3"/>
          <p:cNvPicPr/>
          <p:nvPr/>
        </p:nvPicPr>
        <p:blipFill>
          <a:blip r:embed="rId2"/>
          <a:srcRect t="3333" b="11198"/>
          <a:stretch/>
        </p:blipFill>
        <p:spPr>
          <a:xfrm>
            <a:off x="609480" y="813960"/>
            <a:ext cx="10972440" cy="586080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18" name="文字方塊 5"/>
          <p:cNvSpPr/>
          <p:nvPr/>
        </p:nvSpPr>
        <p:spPr>
          <a:xfrm>
            <a:off x="1086480" y="-12600"/>
            <a:ext cx="11036520" cy="768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defTabSz="457200">
              <a:lnSpc>
                <a:spcPct val="100000"/>
              </a:lnSpc>
            </a:pPr>
            <a:r>
              <a:rPr lang="en-US" sz="4400" b="1" u="none" strike="noStrike">
                <a:solidFill>
                  <a:schemeClr val="accent6"/>
                </a:solidFill>
                <a:effectLst/>
                <a:uFillTx/>
                <a:latin typeface="微軟正黑體"/>
                <a:ea typeface="微軟正黑體"/>
              </a:rPr>
              <a:t>2. </a:t>
            </a:r>
            <a:r>
              <a:rPr lang="zh-TW" sz="4400" b="1" u="none" strike="noStrike">
                <a:solidFill>
                  <a:schemeClr val="accent6"/>
                </a:solidFill>
                <a:effectLst/>
                <a:uFillTx/>
                <a:latin typeface="微軟正黑體"/>
                <a:ea typeface="微軟正黑體"/>
              </a:rPr>
              <a:t>登入「校園入口網站」</a:t>
            </a:r>
            <a:endParaRPr lang="en-US" sz="4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9" name="群組 10"/>
          <p:cNvGrpSpPr/>
          <p:nvPr/>
        </p:nvGrpSpPr>
        <p:grpSpPr>
          <a:xfrm>
            <a:off x="609480" y="809280"/>
            <a:ext cx="10972440" cy="5847120"/>
            <a:chOff x="609480" y="809280"/>
            <a:chExt cx="10972440" cy="5847120"/>
          </a:xfrm>
        </p:grpSpPr>
        <p:pic>
          <p:nvPicPr>
            <p:cNvPr id="120" name="圖片 3"/>
            <p:cNvPicPr/>
            <p:nvPr/>
          </p:nvPicPr>
          <p:blipFill>
            <a:blip r:embed="rId2"/>
            <a:srcRect t="3333" b="11400"/>
            <a:stretch/>
          </p:blipFill>
          <p:spPr>
            <a:xfrm>
              <a:off x="609480" y="809280"/>
              <a:ext cx="10972440" cy="5847120"/>
            </a:xfrm>
            <a:prstGeom prst="rect">
              <a:avLst/>
            </a:prstGeom>
            <a:noFill/>
            <a:ln w="0">
              <a:noFill/>
            </a:ln>
          </p:spPr>
        </p:pic>
        <p:sp>
          <p:nvSpPr>
            <p:cNvPr id="121" name="矩形 8"/>
            <p:cNvSpPr/>
            <p:nvPr/>
          </p:nvSpPr>
          <p:spPr>
            <a:xfrm>
              <a:off x="786240" y="3564360"/>
              <a:ext cx="1078560" cy="136440"/>
            </a:xfrm>
            <a:prstGeom prst="rect">
              <a:avLst/>
            </a:prstGeom>
            <a:solidFill>
              <a:srgbClr val="FFFFFF"/>
            </a:solidFill>
            <a:ln>
              <a:solidFill>
                <a:srgbClr val="FFFFFF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45000" rIns="90000" bIns="45000" anchor="ctr">
              <a:noAutofit/>
            </a:bodyPr>
            <a:lstStyle/>
            <a:p>
              <a:pPr algn="ctr" defTabSz="457200">
                <a:lnSpc>
                  <a:spcPct val="100000"/>
                </a:lnSpc>
              </a:pPr>
              <a:endParaRPr lang="en-US" sz="1800" b="0" u="none" strike="noStrike">
                <a:solidFill>
                  <a:schemeClr val="lt1"/>
                </a:solidFill>
                <a:effectLst/>
                <a:uFillTx/>
                <a:latin typeface="Century Gothic"/>
              </a:endParaRPr>
            </a:p>
          </p:txBody>
        </p:sp>
        <p:sp>
          <p:nvSpPr>
            <p:cNvPr id="122" name="矩形 9"/>
            <p:cNvSpPr/>
            <p:nvPr/>
          </p:nvSpPr>
          <p:spPr>
            <a:xfrm>
              <a:off x="9964080" y="1193040"/>
              <a:ext cx="432360" cy="132480"/>
            </a:xfrm>
            <a:prstGeom prst="rect">
              <a:avLst/>
            </a:prstGeom>
            <a:solidFill>
              <a:srgbClr val="FFFFFF"/>
            </a:solidFill>
            <a:ln>
              <a:solidFill>
                <a:srgbClr val="FFFFFF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45000" rIns="90000" bIns="45000" anchor="ctr">
              <a:noAutofit/>
            </a:bodyPr>
            <a:lstStyle/>
            <a:p>
              <a:pPr algn="ctr" defTabSz="457200">
                <a:lnSpc>
                  <a:spcPct val="100000"/>
                </a:lnSpc>
              </a:pPr>
              <a:endParaRPr lang="en-US" sz="1800" b="0" u="none" strike="noStrike">
                <a:solidFill>
                  <a:schemeClr val="lt1"/>
                </a:solidFill>
                <a:effectLst/>
                <a:uFillTx/>
                <a:latin typeface="Century Gothic"/>
              </a:endParaRPr>
            </a:p>
          </p:txBody>
        </p:sp>
      </p:grpSp>
      <p:sp>
        <p:nvSpPr>
          <p:cNvPr id="123" name="文字方塊 5"/>
          <p:cNvSpPr/>
          <p:nvPr/>
        </p:nvSpPr>
        <p:spPr>
          <a:xfrm>
            <a:off x="1086480" y="-12600"/>
            <a:ext cx="11036520" cy="768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defTabSz="457200">
              <a:lnSpc>
                <a:spcPct val="100000"/>
              </a:lnSpc>
            </a:pPr>
            <a:r>
              <a:rPr lang="en-US" sz="4400" b="1" u="none" strike="noStrike">
                <a:solidFill>
                  <a:schemeClr val="accent6"/>
                </a:solidFill>
                <a:effectLst/>
                <a:uFillTx/>
                <a:latin typeface="微軟正黑體"/>
                <a:ea typeface="微軟正黑體"/>
              </a:rPr>
              <a:t>3. </a:t>
            </a:r>
            <a:r>
              <a:rPr lang="zh-TW" sz="4400" b="1" u="none" strike="noStrike">
                <a:solidFill>
                  <a:schemeClr val="accent6"/>
                </a:solidFill>
                <a:effectLst/>
                <a:uFillTx/>
                <a:latin typeface="微軟正黑體"/>
                <a:ea typeface="微軟正黑體"/>
              </a:rPr>
              <a:t>點選「學務系統」→「就學貸款系統」</a:t>
            </a:r>
            <a:endParaRPr lang="en-US" sz="4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4" name="矩形 6"/>
          <p:cNvSpPr/>
          <p:nvPr/>
        </p:nvSpPr>
        <p:spPr>
          <a:xfrm>
            <a:off x="4251960" y="2313360"/>
            <a:ext cx="685440" cy="182520"/>
          </a:xfrm>
          <a:prstGeom prst="rect">
            <a:avLst/>
          </a:prstGeom>
          <a:noFill/>
          <a:ln w="38100">
            <a:solidFill>
              <a:srgbClr val="BC410A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457200">
              <a:lnSpc>
                <a:spcPct val="100000"/>
              </a:lnSpc>
            </a:pPr>
            <a:endParaRPr lang="en-US" sz="1800" b="0" u="none" strike="noStrike">
              <a:solidFill>
                <a:schemeClr val="lt1"/>
              </a:solidFill>
              <a:effectLst/>
              <a:uFillTx/>
              <a:latin typeface="Century Gothic"/>
            </a:endParaRPr>
          </a:p>
        </p:txBody>
      </p:sp>
      <p:sp>
        <p:nvSpPr>
          <p:cNvPr id="125" name="矩形 7"/>
          <p:cNvSpPr/>
          <p:nvPr/>
        </p:nvSpPr>
        <p:spPr>
          <a:xfrm>
            <a:off x="4486680" y="3904920"/>
            <a:ext cx="953640" cy="172800"/>
          </a:xfrm>
          <a:prstGeom prst="rect">
            <a:avLst/>
          </a:prstGeom>
          <a:noFill/>
          <a:ln w="38100">
            <a:solidFill>
              <a:srgbClr val="BC410A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457200">
              <a:lnSpc>
                <a:spcPct val="100000"/>
              </a:lnSpc>
            </a:pPr>
            <a:endParaRPr lang="en-US" sz="1800" b="0" u="none" strike="noStrike">
              <a:solidFill>
                <a:schemeClr val="lt1"/>
              </a:solidFill>
              <a:effectLst/>
              <a:uFillTx/>
              <a:latin typeface="Century Gothic"/>
            </a:endParaRPr>
          </a:p>
        </p:txBody>
      </p:sp>
      <p:cxnSp>
        <p:nvCxnSpPr>
          <p:cNvPr id="126" name="接點: 肘形 11"/>
          <p:cNvCxnSpPr>
            <a:stCxn id="124" idx="1"/>
          </p:cNvCxnSpPr>
          <p:nvPr/>
        </p:nvCxnSpPr>
        <p:spPr>
          <a:xfrm rot="16200000" flipH="1">
            <a:off x="3513960" y="3142440"/>
            <a:ext cx="1595880" cy="120240"/>
          </a:xfrm>
          <a:prstGeom prst="bentConnector3">
            <a:avLst>
              <a:gd name="adj1" fmla="val 0"/>
            </a:avLst>
          </a:prstGeom>
          <a:ln w="38100">
            <a:solidFill>
              <a:srgbClr val="BC410A"/>
            </a:solidFill>
            <a:round/>
            <a:tailEnd type="triangle" w="med" len="med"/>
          </a:ln>
        </p:spPr>
      </p:cxnSp>
      <p:sp>
        <p:nvSpPr>
          <p:cNvPr id="127" name="文字方塊 20"/>
          <p:cNvSpPr/>
          <p:nvPr/>
        </p:nvSpPr>
        <p:spPr>
          <a:xfrm>
            <a:off x="3862440" y="2022840"/>
            <a:ext cx="325440" cy="381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defTabSz="457200">
              <a:lnSpc>
                <a:spcPct val="100000"/>
              </a:lnSpc>
            </a:pPr>
            <a:r>
              <a:rPr lang="en-US" sz="1800" b="1" u="none" strike="noStrike">
                <a:solidFill>
                  <a:srgbClr val="C00000"/>
                </a:solidFill>
                <a:effectLst/>
                <a:uFillTx/>
                <a:latin typeface="Century Gothic"/>
              </a:rPr>
              <a:t>1.</a:t>
            </a: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8" name="文字方塊 21"/>
          <p:cNvSpPr/>
          <p:nvPr/>
        </p:nvSpPr>
        <p:spPr>
          <a:xfrm>
            <a:off x="3632760" y="3631320"/>
            <a:ext cx="458640" cy="3690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defTabSz="457200">
              <a:lnSpc>
                <a:spcPct val="100000"/>
              </a:lnSpc>
            </a:pPr>
            <a:r>
              <a:rPr lang="en-US" sz="1800" b="1" u="none" strike="noStrike">
                <a:solidFill>
                  <a:srgbClr val="C00000"/>
                </a:solidFill>
                <a:effectLst/>
                <a:uFillTx/>
                <a:latin typeface="Century Gothic"/>
              </a:rPr>
              <a:t>2.</a:t>
            </a: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1128240" y="946080"/>
            <a:ext cx="8636760" cy="261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0" anchor="b">
            <a:noAutofit/>
          </a:bodyPr>
          <a:lstStyle/>
          <a:p>
            <a:pPr indent="0">
              <a:buNone/>
            </a:pPr>
            <a:endParaRPr lang="en-US" sz="66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 type="subTitle"/>
          </p:nvPr>
        </p:nvSpPr>
        <p:spPr>
          <a:xfrm>
            <a:off x="1128240" y="3564360"/>
            <a:ext cx="8636760" cy="107064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Autofit/>
          </a:bodyPr>
          <a:lstStyle/>
          <a:p>
            <a:pPr indent="0" algn="ctr">
              <a:buNone/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</p:txBody>
      </p:sp>
      <p:grpSp>
        <p:nvGrpSpPr>
          <p:cNvPr id="131" name="群組 3"/>
          <p:cNvGrpSpPr/>
          <p:nvPr/>
        </p:nvGrpSpPr>
        <p:grpSpPr>
          <a:xfrm>
            <a:off x="609480" y="804600"/>
            <a:ext cx="10972440" cy="5842800"/>
            <a:chOff x="609480" y="804600"/>
            <a:chExt cx="10972440" cy="5842800"/>
          </a:xfrm>
        </p:grpSpPr>
        <p:pic>
          <p:nvPicPr>
            <p:cNvPr id="132" name="圖片 4"/>
            <p:cNvPicPr/>
            <p:nvPr/>
          </p:nvPicPr>
          <p:blipFill>
            <a:blip r:embed="rId2"/>
            <a:srcRect t="3333" b="11465"/>
            <a:stretch/>
          </p:blipFill>
          <p:spPr>
            <a:xfrm>
              <a:off x="609480" y="804600"/>
              <a:ext cx="10972440" cy="5842800"/>
            </a:xfrm>
            <a:prstGeom prst="rect">
              <a:avLst/>
            </a:prstGeom>
            <a:noFill/>
            <a:ln w="0">
              <a:noFill/>
            </a:ln>
          </p:spPr>
        </p:pic>
        <p:sp>
          <p:nvSpPr>
            <p:cNvPr id="133" name="矩形 5"/>
            <p:cNvSpPr/>
            <p:nvPr/>
          </p:nvSpPr>
          <p:spPr>
            <a:xfrm>
              <a:off x="4370760" y="1673280"/>
              <a:ext cx="438480" cy="15516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45000" rIns="90000" bIns="45000" anchor="ctr">
              <a:noAutofit/>
            </a:bodyPr>
            <a:lstStyle/>
            <a:p>
              <a:pPr algn="ctr" defTabSz="457200">
                <a:lnSpc>
                  <a:spcPct val="100000"/>
                </a:lnSpc>
              </a:pPr>
              <a:endParaRPr lang="en-US" sz="1800" b="0" u="none" strike="noStrike">
                <a:solidFill>
                  <a:schemeClr val="lt1"/>
                </a:solidFill>
                <a:effectLst/>
                <a:uFillTx/>
                <a:latin typeface="Century Gothic"/>
              </a:endParaRPr>
            </a:p>
          </p:txBody>
        </p:sp>
      </p:grpSp>
      <p:sp>
        <p:nvSpPr>
          <p:cNvPr id="134" name="文字方塊 7"/>
          <p:cNvSpPr/>
          <p:nvPr/>
        </p:nvSpPr>
        <p:spPr>
          <a:xfrm>
            <a:off x="1086480" y="-12600"/>
            <a:ext cx="11036520" cy="768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defTabSz="457200">
              <a:lnSpc>
                <a:spcPct val="100000"/>
              </a:lnSpc>
            </a:pPr>
            <a:r>
              <a:rPr lang="en-US" sz="4400" b="1" u="none" strike="noStrike">
                <a:solidFill>
                  <a:schemeClr val="accent6"/>
                </a:solidFill>
                <a:effectLst/>
                <a:uFillTx/>
                <a:latin typeface="微軟正黑體"/>
                <a:ea typeface="微軟正黑體"/>
              </a:rPr>
              <a:t>4. </a:t>
            </a:r>
            <a:r>
              <a:rPr lang="zh-TW" sz="4400" b="1" u="none" strike="noStrike">
                <a:solidFill>
                  <a:schemeClr val="accent6"/>
                </a:solidFill>
                <a:effectLst/>
                <a:uFillTx/>
                <a:latin typeface="微軟正黑體"/>
                <a:ea typeface="微軟正黑體"/>
              </a:rPr>
              <a:t>點選「申請就學貸款」</a:t>
            </a:r>
            <a:endParaRPr lang="en-US" sz="4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5" name="矩形 8"/>
          <p:cNvSpPr/>
          <p:nvPr/>
        </p:nvSpPr>
        <p:spPr>
          <a:xfrm>
            <a:off x="3218760" y="1889280"/>
            <a:ext cx="1115280" cy="281160"/>
          </a:xfrm>
          <a:prstGeom prst="rect">
            <a:avLst/>
          </a:prstGeom>
          <a:noFill/>
          <a:ln w="38100">
            <a:solidFill>
              <a:srgbClr val="BC410A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457200">
              <a:lnSpc>
                <a:spcPct val="100000"/>
              </a:lnSpc>
            </a:pPr>
            <a:endParaRPr lang="en-US" sz="1800" b="0" u="none" strike="noStrike">
              <a:solidFill>
                <a:schemeClr val="lt1"/>
              </a:solidFill>
              <a:effectLst/>
              <a:uFillTx/>
              <a:latin typeface="Century Gothic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1128240" y="946080"/>
            <a:ext cx="8636760" cy="261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0" anchor="b">
            <a:noAutofit/>
          </a:bodyPr>
          <a:lstStyle/>
          <a:p>
            <a:pPr indent="0">
              <a:buNone/>
            </a:pPr>
            <a:endParaRPr lang="en-US" sz="66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</p:txBody>
      </p:sp>
      <p:sp>
        <p:nvSpPr>
          <p:cNvPr id="137" name="PlaceHolder 2"/>
          <p:cNvSpPr>
            <a:spLocks noGrp="1"/>
          </p:cNvSpPr>
          <p:nvPr>
            <p:ph type="subTitle"/>
          </p:nvPr>
        </p:nvSpPr>
        <p:spPr>
          <a:xfrm>
            <a:off x="1128240" y="3564360"/>
            <a:ext cx="8636760" cy="107064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Autofit/>
          </a:bodyPr>
          <a:lstStyle/>
          <a:p>
            <a:pPr indent="0" algn="ctr">
              <a:buNone/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Century Gothic"/>
            </a:endParaRPr>
          </a:p>
        </p:txBody>
      </p:sp>
      <p:sp>
        <p:nvSpPr>
          <p:cNvPr id="138" name="文字方塊 5"/>
          <p:cNvSpPr/>
          <p:nvPr/>
        </p:nvSpPr>
        <p:spPr>
          <a:xfrm>
            <a:off x="1086480" y="-12600"/>
            <a:ext cx="11036520" cy="768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defTabSz="457200">
              <a:lnSpc>
                <a:spcPct val="100000"/>
              </a:lnSpc>
            </a:pPr>
            <a:r>
              <a:rPr lang="en-US" sz="4400" b="1" u="none" strike="noStrike" dirty="0">
                <a:solidFill>
                  <a:schemeClr val="accent6"/>
                </a:solidFill>
                <a:effectLst/>
                <a:uFillTx/>
                <a:latin typeface="微軟正黑體"/>
                <a:ea typeface="微軟正黑體"/>
              </a:rPr>
              <a:t>5. </a:t>
            </a:r>
            <a:r>
              <a:rPr lang="zh-TW" sz="4400" b="1" u="none" strike="noStrike" dirty="0">
                <a:solidFill>
                  <a:schemeClr val="accent6"/>
                </a:solidFill>
                <a:effectLst/>
                <a:uFillTx/>
                <a:latin typeface="微軟正黑體"/>
                <a:ea typeface="微軟正黑體"/>
              </a:rPr>
              <a:t>填寫所有欄位資料、上傳文件</a:t>
            </a:r>
            <a:endParaRPr lang="en-US" sz="4400" b="0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grpSp>
        <p:nvGrpSpPr>
          <p:cNvPr id="139" name="群組 14"/>
          <p:cNvGrpSpPr/>
          <p:nvPr/>
        </p:nvGrpSpPr>
        <p:grpSpPr>
          <a:xfrm>
            <a:off x="597960" y="802440"/>
            <a:ext cx="10972440" cy="5860800"/>
            <a:chOff x="597960" y="802440"/>
            <a:chExt cx="10972440" cy="5860800"/>
          </a:xfrm>
        </p:grpSpPr>
        <p:pic>
          <p:nvPicPr>
            <p:cNvPr id="140" name="圖片 3"/>
            <p:cNvPicPr/>
            <p:nvPr/>
          </p:nvPicPr>
          <p:blipFill>
            <a:blip r:embed="rId2"/>
            <a:srcRect t="3333" b="11198"/>
            <a:stretch/>
          </p:blipFill>
          <p:spPr>
            <a:xfrm>
              <a:off x="597960" y="802440"/>
              <a:ext cx="10972440" cy="5860800"/>
            </a:xfrm>
            <a:prstGeom prst="rect">
              <a:avLst/>
            </a:prstGeom>
            <a:noFill/>
            <a:ln w="0">
              <a:noFill/>
            </a:ln>
          </p:spPr>
        </p:pic>
        <p:sp>
          <p:nvSpPr>
            <p:cNvPr id="141" name="矩形 6"/>
            <p:cNvSpPr/>
            <p:nvPr/>
          </p:nvSpPr>
          <p:spPr>
            <a:xfrm>
              <a:off x="4855320" y="3121920"/>
              <a:ext cx="318600" cy="95040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FFFFF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45000" rIns="90000" bIns="45000" anchor="ctr">
              <a:noAutofit/>
            </a:bodyPr>
            <a:lstStyle/>
            <a:p>
              <a:pPr algn="ctr" defTabSz="457200">
                <a:lnSpc>
                  <a:spcPct val="100000"/>
                </a:lnSpc>
              </a:pPr>
              <a:endParaRPr lang="en-US" sz="1800" b="0" u="none" strike="noStrike">
                <a:solidFill>
                  <a:schemeClr val="lt1"/>
                </a:solidFill>
                <a:effectLst/>
                <a:highlight>
                  <a:srgbClr val="FFFF00"/>
                </a:highlight>
                <a:uFillTx/>
                <a:latin typeface="Century Gothic"/>
              </a:endParaRPr>
            </a:p>
          </p:txBody>
        </p:sp>
        <p:sp>
          <p:nvSpPr>
            <p:cNvPr id="142" name="矩形 7"/>
            <p:cNvSpPr/>
            <p:nvPr/>
          </p:nvSpPr>
          <p:spPr>
            <a:xfrm>
              <a:off x="7179480" y="3121920"/>
              <a:ext cx="342720" cy="95040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FFFFF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45000" rIns="90000" bIns="45000" anchor="ctr">
              <a:noAutofit/>
            </a:bodyPr>
            <a:lstStyle/>
            <a:p>
              <a:pPr algn="ctr" defTabSz="457200">
                <a:lnSpc>
                  <a:spcPct val="100000"/>
                </a:lnSpc>
              </a:pPr>
              <a:endParaRPr lang="en-US" sz="1800" b="0" u="none" strike="noStrike">
                <a:solidFill>
                  <a:schemeClr val="lt1"/>
                </a:solidFill>
                <a:effectLst/>
                <a:highlight>
                  <a:srgbClr val="FFFF00"/>
                </a:highlight>
                <a:uFillTx/>
                <a:latin typeface="Century Gothic"/>
              </a:endParaRPr>
            </a:p>
          </p:txBody>
        </p:sp>
        <p:sp>
          <p:nvSpPr>
            <p:cNvPr id="143" name="矩形 8"/>
            <p:cNvSpPr/>
            <p:nvPr/>
          </p:nvSpPr>
          <p:spPr>
            <a:xfrm>
              <a:off x="6748560" y="3395880"/>
              <a:ext cx="156960" cy="83880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FFFFF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39240" rIns="90000" bIns="39240" anchor="ctr">
              <a:noAutofit/>
            </a:bodyPr>
            <a:lstStyle/>
            <a:p>
              <a:pPr algn="ctr" defTabSz="457200">
                <a:lnSpc>
                  <a:spcPct val="100000"/>
                </a:lnSpc>
              </a:pPr>
              <a:endParaRPr lang="en-US" sz="1800" b="0" u="none" strike="noStrike">
                <a:solidFill>
                  <a:schemeClr val="lt1"/>
                </a:solidFill>
                <a:effectLst/>
                <a:highlight>
                  <a:srgbClr val="FFFF00"/>
                </a:highlight>
                <a:uFillTx/>
                <a:latin typeface="Century Gothic"/>
              </a:endParaRPr>
            </a:p>
          </p:txBody>
        </p:sp>
        <p:sp>
          <p:nvSpPr>
            <p:cNvPr id="144" name="矩形 9"/>
            <p:cNvSpPr/>
            <p:nvPr/>
          </p:nvSpPr>
          <p:spPr>
            <a:xfrm>
              <a:off x="7000920" y="3525480"/>
              <a:ext cx="240120" cy="83880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FFFFF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39240" rIns="90000" bIns="39240" anchor="ctr">
              <a:noAutofit/>
            </a:bodyPr>
            <a:lstStyle/>
            <a:p>
              <a:pPr algn="ctr" defTabSz="457200">
                <a:lnSpc>
                  <a:spcPct val="100000"/>
                </a:lnSpc>
              </a:pPr>
              <a:endParaRPr lang="en-US" sz="1800" b="0" u="none" strike="noStrike">
                <a:solidFill>
                  <a:schemeClr val="lt1"/>
                </a:solidFill>
                <a:effectLst/>
                <a:highlight>
                  <a:srgbClr val="FFFF00"/>
                </a:highlight>
                <a:uFillTx/>
                <a:latin typeface="Century Gothic"/>
              </a:endParaRPr>
            </a:p>
          </p:txBody>
        </p:sp>
        <p:sp>
          <p:nvSpPr>
            <p:cNvPr id="145" name="矩形 10"/>
            <p:cNvSpPr/>
            <p:nvPr/>
          </p:nvSpPr>
          <p:spPr>
            <a:xfrm>
              <a:off x="4855320" y="3254400"/>
              <a:ext cx="240120" cy="83880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FFFFF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39240" rIns="90000" bIns="39240" anchor="ctr">
              <a:noAutofit/>
            </a:bodyPr>
            <a:lstStyle/>
            <a:p>
              <a:pPr algn="ctr" defTabSz="457200">
                <a:lnSpc>
                  <a:spcPct val="100000"/>
                </a:lnSpc>
              </a:pPr>
              <a:endParaRPr lang="en-US" sz="1800" b="0" u="none" strike="noStrike">
                <a:solidFill>
                  <a:schemeClr val="lt1"/>
                </a:solidFill>
                <a:effectLst/>
                <a:highlight>
                  <a:srgbClr val="FFFF00"/>
                </a:highlight>
                <a:uFillTx/>
                <a:latin typeface="Century Gothic"/>
              </a:endParaRPr>
            </a:p>
          </p:txBody>
        </p:sp>
        <p:sp>
          <p:nvSpPr>
            <p:cNvPr id="146" name="矩形 11"/>
            <p:cNvSpPr/>
            <p:nvPr/>
          </p:nvSpPr>
          <p:spPr>
            <a:xfrm>
              <a:off x="5114880" y="3520080"/>
              <a:ext cx="240120" cy="83880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FFFFF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39240" rIns="90000" bIns="39240" anchor="ctr">
              <a:noAutofit/>
            </a:bodyPr>
            <a:lstStyle/>
            <a:p>
              <a:pPr algn="ctr" defTabSz="457200">
                <a:lnSpc>
                  <a:spcPct val="100000"/>
                </a:lnSpc>
              </a:pPr>
              <a:endParaRPr lang="en-US" sz="1800" b="0" u="none" strike="noStrike">
                <a:solidFill>
                  <a:schemeClr val="lt1"/>
                </a:solidFill>
                <a:effectLst/>
                <a:highlight>
                  <a:srgbClr val="FFFF00"/>
                </a:highlight>
                <a:uFillTx/>
                <a:latin typeface="Century Gothic"/>
              </a:endParaRPr>
            </a:p>
          </p:txBody>
        </p:sp>
        <p:sp>
          <p:nvSpPr>
            <p:cNvPr id="147" name="矩形 12"/>
            <p:cNvSpPr/>
            <p:nvPr/>
          </p:nvSpPr>
          <p:spPr>
            <a:xfrm>
              <a:off x="5096160" y="4291200"/>
              <a:ext cx="240120" cy="62640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FFFFF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18000" rIns="90000" bIns="18000" anchor="ctr">
              <a:noAutofit/>
            </a:bodyPr>
            <a:lstStyle/>
            <a:p>
              <a:pPr algn="ctr" defTabSz="457200">
                <a:lnSpc>
                  <a:spcPct val="100000"/>
                </a:lnSpc>
              </a:pPr>
              <a:endParaRPr lang="en-US" sz="1800" b="0" u="none" strike="noStrike">
                <a:solidFill>
                  <a:schemeClr val="lt1"/>
                </a:solidFill>
                <a:effectLst/>
                <a:highlight>
                  <a:srgbClr val="FFFF00"/>
                </a:highlight>
                <a:uFillTx/>
                <a:latin typeface="Century Gothic"/>
              </a:endParaRPr>
            </a:p>
          </p:txBody>
        </p:sp>
        <p:sp>
          <p:nvSpPr>
            <p:cNvPr id="148" name="矩形 13"/>
            <p:cNvSpPr/>
            <p:nvPr/>
          </p:nvSpPr>
          <p:spPr>
            <a:xfrm>
              <a:off x="7077240" y="4291200"/>
              <a:ext cx="240120" cy="62640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FFFFF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18000" rIns="90000" bIns="18000" anchor="ctr">
              <a:noAutofit/>
            </a:bodyPr>
            <a:lstStyle/>
            <a:p>
              <a:pPr algn="ctr" defTabSz="457200">
                <a:lnSpc>
                  <a:spcPct val="100000"/>
                </a:lnSpc>
              </a:pPr>
              <a:endParaRPr lang="en-US" sz="1800" b="0" u="none" strike="noStrike">
                <a:solidFill>
                  <a:schemeClr val="lt1"/>
                </a:solidFill>
                <a:effectLst/>
                <a:highlight>
                  <a:srgbClr val="FFFF00"/>
                </a:highlight>
                <a:uFillTx/>
                <a:latin typeface="Century Gothic"/>
              </a:endParaRPr>
            </a:p>
          </p:txBody>
        </p:sp>
      </p:grpSp>
      <p:sp>
        <p:nvSpPr>
          <p:cNvPr id="149" name="手繪多邊形: 圖案 17"/>
          <p:cNvSpPr/>
          <p:nvPr/>
        </p:nvSpPr>
        <p:spPr>
          <a:xfrm>
            <a:off x="4476600" y="3719520"/>
            <a:ext cx="3719160" cy="323640"/>
          </a:xfrm>
          <a:custGeom>
            <a:avLst/>
            <a:gdLst>
              <a:gd name="textAreaLeft" fmla="*/ 0 w 3719160"/>
              <a:gd name="textAreaRight" fmla="*/ 3719520 w 3719160"/>
              <a:gd name="textAreaTop" fmla="*/ 0 h 323640"/>
              <a:gd name="textAreaBottom" fmla="*/ 324000 h 323640"/>
              <a:gd name="GluePoint1X" fmla="*/ 0 w 3719513"/>
              <a:gd name="GluePoint1Y" fmla="*/ 9525 h 323850"/>
              <a:gd name="GluePoint2X" fmla="*/ 3709988 w 3719513"/>
              <a:gd name="GluePoint2Y" fmla="*/ 0 h 323850"/>
              <a:gd name="GluePoint3X" fmla="*/ 3719513 w 3719513"/>
              <a:gd name="GluePoint3Y" fmla="*/ 323849 h 323850"/>
              <a:gd name="GluePoint4X" fmla="*/ 1947863 w 3719513"/>
              <a:gd name="GluePoint4Y" fmla="*/ 323850 h 323850"/>
              <a:gd name="GluePoint5X" fmla="*/ 1952625 w 3719513"/>
              <a:gd name="GluePoint5Y" fmla="*/ 161925 h 323850"/>
              <a:gd name="GluePoint6X" fmla="*/ 0 w 3719513"/>
              <a:gd name="GluePoint6Y" fmla="*/ 161925 h 323850"/>
              <a:gd name="GluePoint7X" fmla="*/ 0 w 3719513"/>
              <a:gd name="GluePoint7Y" fmla="*/ 9525 h 323850"/>
            </a:gdLst>
            <a:ahLst/>
            <a:cxnLst>
              <a:cxn ang="0">
                <a:pos x="GluePoint1X" y="GluePoint1Y"/>
              </a:cxn>
              <a:cxn ang="0">
                <a:pos x="GluePoint2X" y="GluePoint2Y"/>
              </a:cxn>
              <a:cxn ang="0">
                <a:pos x="GluePoint3X" y="GluePoint3Y"/>
              </a:cxn>
              <a:cxn ang="0">
                <a:pos x="GluePoint4X" y="GluePoint4Y"/>
              </a:cxn>
              <a:cxn ang="0">
                <a:pos x="GluePoint5X" y="GluePoint5Y"/>
              </a:cxn>
              <a:cxn ang="0">
                <a:pos x="GluePoint6X" y="GluePoint6Y"/>
              </a:cxn>
              <a:cxn ang="0">
                <a:pos x="GluePoint7X" y="GluePoint7Y"/>
              </a:cxn>
            </a:cxnLst>
            <a:rect l="textAreaLeft" t="textAreaTop" r="textAreaRight" b="textAreaBottom"/>
            <a:pathLst>
              <a:path w="3719513" h="323850">
                <a:moveTo>
                  <a:pt x="0" y="9525"/>
                </a:moveTo>
                <a:lnTo>
                  <a:pt x="3709988" y="0"/>
                </a:lnTo>
                <a:cubicBezTo>
                  <a:pt x="3711575" y="90487"/>
                  <a:pt x="3717926" y="233362"/>
                  <a:pt x="3719513" y="323849"/>
                </a:cubicBezTo>
                <a:lnTo>
                  <a:pt x="1947863" y="323850"/>
                </a:lnTo>
                <a:lnTo>
                  <a:pt x="1952625" y="161925"/>
                </a:lnTo>
                <a:lnTo>
                  <a:pt x="0" y="161925"/>
                </a:lnTo>
                <a:lnTo>
                  <a:pt x="0" y="9525"/>
                </a:lnTo>
                <a:close/>
              </a:path>
            </a:pathLst>
          </a:custGeom>
          <a:noFill/>
          <a:ln w="38100">
            <a:solidFill>
              <a:srgbClr val="BC410A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457200">
              <a:lnSpc>
                <a:spcPct val="100000"/>
              </a:lnSpc>
            </a:pPr>
            <a:endParaRPr lang="en-US" sz="1800" b="0" u="none" strike="noStrike">
              <a:solidFill>
                <a:schemeClr val="lt1"/>
              </a:solidFill>
              <a:effectLst/>
              <a:uFillTx/>
              <a:latin typeface="Century Gothic"/>
            </a:endParaRPr>
          </a:p>
        </p:txBody>
      </p:sp>
      <p:cxnSp>
        <p:nvCxnSpPr>
          <p:cNvPr id="150" name="直線單箭頭接點 19"/>
          <p:cNvCxnSpPr/>
          <p:nvPr/>
        </p:nvCxnSpPr>
        <p:spPr>
          <a:xfrm>
            <a:off x="8191440" y="3870720"/>
            <a:ext cx="897840" cy="360"/>
          </a:xfrm>
          <a:prstGeom prst="straightConnector1">
            <a:avLst/>
          </a:prstGeom>
          <a:ln w="38100">
            <a:solidFill>
              <a:srgbClr val="BC410A"/>
            </a:solidFill>
            <a:round/>
            <a:tailEnd type="triangle" w="med" len="med"/>
          </a:ln>
        </p:spPr>
      </p:cxnSp>
      <p:sp>
        <p:nvSpPr>
          <p:cNvPr id="151" name="文字方塊 22"/>
          <p:cNvSpPr/>
          <p:nvPr/>
        </p:nvSpPr>
        <p:spPr>
          <a:xfrm>
            <a:off x="9104595" y="2165139"/>
            <a:ext cx="2391840" cy="3476421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defTabSz="457200">
              <a:lnSpc>
                <a:spcPct val="100000"/>
              </a:lnSpc>
            </a:pPr>
            <a:r>
              <a:rPr lang="zh-TW" sz="2800" b="1" u="none" strike="noStrike" dirty="0">
                <a:solidFill>
                  <a:schemeClr val="accent6"/>
                </a:solidFill>
                <a:effectLst/>
                <a:uFillTx/>
                <a:latin typeface="微軟正黑體"/>
                <a:ea typeface="微軟正黑體"/>
              </a:rPr>
              <a:t>務必按照「銀行撥款書」勾選貸款項目、填寫金額。</a:t>
            </a:r>
            <a:endParaRPr lang="en-US" sz="2800" b="0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457200">
              <a:lnSpc>
                <a:spcPct val="100000"/>
              </a:lnSpc>
            </a:pPr>
            <a:r>
              <a:rPr lang="en-US" sz="1800" b="1" u="none" strike="noStrike" dirty="0">
                <a:solidFill>
                  <a:schemeClr val="accent5"/>
                </a:solidFill>
                <a:effectLst/>
                <a:uFillTx/>
                <a:latin typeface="微軟正黑體"/>
                <a:ea typeface="微軟正黑體"/>
              </a:rPr>
              <a:t>Ex:</a:t>
            </a:r>
            <a:r>
              <a:rPr lang="zh-TW" sz="1800" b="1" u="none" strike="noStrike" dirty="0">
                <a:solidFill>
                  <a:schemeClr val="accent5"/>
                </a:solidFill>
                <a:effectLst/>
                <a:uFillTx/>
                <a:latin typeface="微軟正黑體"/>
                <a:ea typeface="微軟正黑體"/>
              </a:rPr>
              <a:t>小明貸了住宿費</a:t>
            </a:r>
            <a:r>
              <a:rPr lang="en-US" altLang="zh-TW" sz="1800" b="1" u="none" strike="noStrike" dirty="0">
                <a:solidFill>
                  <a:schemeClr val="accent5"/>
                </a:solidFill>
                <a:effectLst/>
                <a:uFillTx/>
                <a:latin typeface="微軟正黑體"/>
                <a:ea typeface="微軟正黑體"/>
              </a:rPr>
              <a:t>7</a:t>
            </a:r>
            <a:r>
              <a:rPr lang="en-US" sz="1800" b="1" u="none" strike="noStrike" dirty="0">
                <a:solidFill>
                  <a:schemeClr val="accent5"/>
                </a:solidFill>
                <a:effectLst/>
                <a:uFillTx/>
                <a:latin typeface="微軟正黑體"/>
                <a:ea typeface="微軟正黑體"/>
              </a:rPr>
              <a:t>,</a:t>
            </a:r>
            <a:r>
              <a:rPr lang="en-US" altLang="zh-TW" sz="1800" b="1" u="none" strike="noStrike" dirty="0">
                <a:solidFill>
                  <a:schemeClr val="accent5"/>
                </a:solidFill>
                <a:effectLst/>
                <a:uFillTx/>
                <a:latin typeface="微軟正黑體"/>
                <a:ea typeface="微軟正黑體"/>
              </a:rPr>
              <a:t>0</a:t>
            </a:r>
            <a:r>
              <a:rPr lang="en-US" sz="1800" b="1" u="none" strike="noStrike" dirty="0">
                <a:solidFill>
                  <a:schemeClr val="accent5"/>
                </a:solidFill>
                <a:effectLst/>
                <a:uFillTx/>
                <a:latin typeface="微軟正黑體"/>
                <a:ea typeface="微軟正黑體"/>
              </a:rPr>
              <a:t>00</a:t>
            </a:r>
            <a:r>
              <a:rPr lang="zh-TW" altLang="en-US" sz="1800" b="1" u="none" strike="noStrike" dirty="0">
                <a:solidFill>
                  <a:schemeClr val="accent5"/>
                </a:solidFill>
                <a:effectLst/>
                <a:uFillTx/>
                <a:latin typeface="微軟正黑體"/>
                <a:ea typeface="微軟正黑體"/>
              </a:rPr>
              <a:t>元</a:t>
            </a:r>
            <a:r>
              <a:rPr lang="zh-TW" sz="1800" b="1" u="none" strike="noStrike" dirty="0">
                <a:solidFill>
                  <a:schemeClr val="accent5"/>
                </a:solidFill>
                <a:effectLst/>
                <a:uFillTx/>
                <a:latin typeface="微軟正黑體"/>
                <a:ea typeface="微軟正黑體"/>
              </a:rPr>
              <a:t>、書籍費</a:t>
            </a:r>
            <a:r>
              <a:rPr lang="en-US" altLang="zh-TW" b="1" dirty="0">
                <a:solidFill>
                  <a:schemeClr val="accent5"/>
                </a:solidFill>
                <a:latin typeface="微軟正黑體"/>
                <a:ea typeface="微軟正黑體"/>
              </a:rPr>
              <a:t>5</a:t>
            </a:r>
            <a:r>
              <a:rPr lang="en-US" sz="1800" b="1" u="none" strike="noStrike" dirty="0">
                <a:solidFill>
                  <a:schemeClr val="accent5"/>
                </a:solidFill>
                <a:effectLst/>
                <a:uFillTx/>
                <a:latin typeface="微軟正黑體"/>
                <a:ea typeface="微軟正黑體"/>
              </a:rPr>
              <a:t>,000</a:t>
            </a:r>
            <a:r>
              <a:rPr lang="zh-TW" altLang="en-US" sz="1800" b="1" u="none" strike="noStrike" dirty="0">
                <a:solidFill>
                  <a:schemeClr val="accent5"/>
                </a:solidFill>
                <a:effectLst/>
                <a:uFillTx/>
                <a:latin typeface="微軟正黑體"/>
                <a:ea typeface="微軟正黑體"/>
              </a:rPr>
              <a:t>元</a:t>
            </a:r>
            <a:r>
              <a:rPr lang="zh-TW" sz="1800" b="1" u="none" strike="noStrike" dirty="0">
                <a:solidFill>
                  <a:schemeClr val="accent5"/>
                </a:solidFill>
                <a:effectLst/>
                <a:uFillTx/>
                <a:latin typeface="微軟正黑體"/>
                <a:ea typeface="微軟正黑體"/>
              </a:rPr>
              <a:t>，共</a:t>
            </a:r>
            <a:r>
              <a:rPr lang="en-US" altLang="zh-TW" sz="1800" b="1" u="none" strike="noStrike" dirty="0">
                <a:solidFill>
                  <a:schemeClr val="accent5"/>
                </a:solidFill>
                <a:effectLst/>
                <a:uFillTx/>
                <a:latin typeface="微軟正黑體"/>
                <a:ea typeface="微軟正黑體"/>
              </a:rPr>
              <a:t>12</a:t>
            </a:r>
            <a:r>
              <a:rPr lang="en-US" sz="1800" b="1" u="none" strike="noStrike" dirty="0">
                <a:solidFill>
                  <a:schemeClr val="accent5"/>
                </a:solidFill>
                <a:effectLst/>
                <a:uFillTx/>
                <a:latin typeface="微軟正黑體"/>
                <a:ea typeface="微軟正黑體"/>
              </a:rPr>
              <a:t>,</a:t>
            </a:r>
            <a:r>
              <a:rPr lang="en-US" altLang="zh-TW" sz="1800" b="1" u="none" strike="noStrike" dirty="0">
                <a:solidFill>
                  <a:schemeClr val="accent5"/>
                </a:solidFill>
                <a:effectLst/>
                <a:uFillTx/>
                <a:latin typeface="微軟正黑體"/>
                <a:ea typeface="微軟正黑體"/>
              </a:rPr>
              <a:t>00</a:t>
            </a:r>
            <a:r>
              <a:rPr lang="en-US" sz="1800" b="1" u="none" strike="noStrike" dirty="0">
                <a:solidFill>
                  <a:schemeClr val="accent5"/>
                </a:solidFill>
                <a:effectLst/>
                <a:uFillTx/>
                <a:latin typeface="微軟正黑體"/>
                <a:ea typeface="微軟正黑體"/>
              </a:rPr>
              <a:t>0</a:t>
            </a:r>
            <a:r>
              <a:rPr lang="zh-TW" altLang="en-US" sz="1800" b="1" u="none" strike="noStrike" dirty="0">
                <a:solidFill>
                  <a:schemeClr val="accent5"/>
                </a:solidFill>
                <a:effectLst/>
                <a:uFillTx/>
                <a:latin typeface="微軟正黑體"/>
                <a:ea typeface="微軟正黑體"/>
              </a:rPr>
              <a:t>元</a:t>
            </a:r>
            <a:r>
              <a:rPr lang="zh-TW" sz="1800" b="1" u="none" strike="noStrike" dirty="0">
                <a:solidFill>
                  <a:schemeClr val="accent5"/>
                </a:solidFill>
                <a:effectLst/>
                <a:uFillTx/>
                <a:latin typeface="微軟正黑體"/>
                <a:ea typeface="微軟正黑體"/>
              </a:rPr>
              <a:t>。</a:t>
            </a:r>
            <a:endParaRPr lang="en-US" sz="1800" b="0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457200">
              <a:lnSpc>
                <a:spcPct val="100000"/>
              </a:lnSpc>
            </a:pPr>
            <a:r>
              <a:rPr lang="zh-TW" sz="1800" b="1" u="none" strike="noStrike" dirty="0">
                <a:solidFill>
                  <a:schemeClr val="accent5"/>
                </a:solidFill>
                <a:effectLst/>
                <a:uFillTx/>
                <a:latin typeface="微軟正黑體"/>
                <a:ea typeface="微軟正黑體"/>
              </a:rPr>
              <a:t>即勾選住宿費、書籍費，並填寫</a:t>
            </a:r>
            <a:r>
              <a:rPr lang="zh-TW" altLang="en-US" sz="1800" b="1" u="none" strike="noStrike" dirty="0">
                <a:solidFill>
                  <a:schemeClr val="accent5"/>
                </a:solidFill>
                <a:effectLst/>
                <a:uFillTx/>
                <a:latin typeface="微軟正黑體"/>
                <a:ea typeface="微軟正黑體"/>
              </a:rPr>
              <a:t>各</a:t>
            </a:r>
            <a:r>
              <a:rPr lang="zh-TW" sz="1800" b="1" u="none" strike="noStrike" dirty="0">
                <a:solidFill>
                  <a:schemeClr val="accent5"/>
                </a:solidFill>
                <a:effectLst/>
                <a:uFillTx/>
                <a:latin typeface="微軟正黑體"/>
                <a:ea typeface="微軟正黑體"/>
              </a:rPr>
              <a:t>欄金額。</a:t>
            </a:r>
            <a:endParaRPr lang="en-US" sz="1800" b="0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2" name="矩形 25"/>
          <p:cNvSpPr/>
          <p:nvPr/>
        </p:nvSpPr>
        <p:spPr>
          <a:xfrm>
            <a:off x="4476600" y="3881520"/>
            <a:ext cx="1099800" cy="146520"/>
          </a:xfrm>
          <a:prstGeom prst="rect">
            <a:avLst/>
          </a:prstGeom>
          <a:noFill/>
          <a:ln w="38100">
            <a:solidFill>
              <a:srgbClr val="00206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457200">
              <a:lnSpc>
                <a:spcPct val="100000"/>
              </a:lnSpc>
            </a:pPr>
            <a:endParaRPr lang="en-US" sz="1800" b="0" u="none" strike="noStrike">
              <a:solidFill>
                <a:schemeClr val="lt1"/>
              </a:solidFill>
              <a:effectLst/>
              <a:uFillTx/>
              <a:latin typeface="Century Gothic"/>
            </a:endParaRPr>
          </a:p>
        </p:txBody>
      </p:sp>
      <p:cxnSp>
        <p:nvCxnSpPr>
          <p:cNvPr id="153" name="直線單箭頭接點 27"/>
          <p:cNvCxnSpPr>
            <a:cxnSpLocks/>
          </p:cNvCxnSpPr>
          <p:nvPr/>
        </p:nvCxnSpPr>
        <p:spPr>
          <a:xfrm flipH="1">
            <a:off x="3255120" y="3955320"/>
            <a:ext cx="1221840" cy="0"/>
          </a:xfrm>
          <a:prstGeom prst="straightConnector1">
            <a:avLst/>
          </a:prstGeom>
          <a:ln w="38100">
            <a:solidFill>
              <a:srgbClr val="415588"/>
            </a:solidFill>
            <a:round/>
            <a:tailEnd type="triangle" w="med" len="med"/>
          </a:ln>
        </p:spPr>
      </p:cxnSp>
      <p:sp>
        <p:nvSpPr>
          <p:cNvPr id="154" name="文字方塊 29"/>
          <p:cNvSpPr/>
          <p:nvPr/>
        </p:nvSpPr>
        <p:spPr>
          <a:xfrm>
            <a:off x="600990" y="2985480"/>
            <a:ext cx="2768040" cy="1938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defTabSz="457200">
              <a:lnSpc>
                <a:spcPct val="100000"/>
              </a:lnSpc>
            </a:pPr>
            <a:r>
              <a:rPr lang="zh-TW" sz="2800" b="1" u="none" strike="noStrike" dirty="0">
                <a:solidFill>
                  <a:srgbClr val="002060"/>
                </a:solidFill>
                <a:effectLst/>
                <a:uFillTx/>
                <a:latin typeface="微軟正黑體"/>
                <a:ea typeface="微軟正黑體"/>
              </a:rPr>
              <a:t>申請當學期如有住學校宿舍，請務必選取位置。</a:t>
            </a:r>
            <a:endParaRPr lang="en-US" sz="2800" b="0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457200">
              <a:lnSpc>
                <a:spcPct val="100000"/>
              </a:lnSpc>
            </a:pPr>
            <a:r>
              <a:rPr lang="en-US" sz="1800" b="1" u="none" strike="noStrike" dirty="0">
                <a:solidFill>
                  <a:srgbClr val="0070C0"/>
                </a:solidFill>
                <a:effectLst/>
                <a:uFillTx/>
                <a:latin typeface="微軟正黑體"/>
                <a:ea typeface="微軟正黑體"/>
              </a:rPr>
              <a:t>Ex: </a:t>
            </a:r>
            <a:r>
              <a:rPr lang="zh-TW" sz="1800" b="1" u="none" strike="noStrike" dirty="0">
                <a:solidFill>
                  <a:srgbClr val="0070C0"/>
                </a:solidFill>
                <a:effectLst/>
                <a:uFillTx/>
                <a:latin typeface="微軟正黑體"/>
                <a:ea typeface="微軟正黑體"/>
              </a:rPr>
              <a:t>大一新生通常都有住宿，即選東宿舍。</a:t>
            </a:r>
            <a:endParaRPr lang="en-US" sz="1800" b="0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5" name="矩形 30"/>
          <p:cNvSpPr/>
          <p:nvPr/>
        </p:nvSpPr>
        <p:spPr>
          <a:xfrm>
            <a:off x="4476600" y="5032440"/>
            <a:ext cx="4044600" cy="565920"/>
          </a:xfrm>
          <a:prstGeom prst="rect">
            <a:avLst/>
          </a:prstGeom>
          <a:noFill/>
          <a:ln w="38100">
            <a:solidFill>
              <a:srgbClr val="2CB663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457200">
              <a:lnSpc>
                <a:spcPct val="100000"/>
              </a:lnSpc>
            </a:pPr>
            <a:endParaRPr lang="en-US" sz="1800" b="0" u="none" strike="noStrike">
              <a:solidFill>
                <a:schemeClr val="lt1"/>
              </a:solidFill>
              <a:effectLst/>
              <a:uFillTx/>
              <a:latin typeface="Century Gothic"/>
            </a:endParaRPr>
          </a:p>
        </p:txBody>
      </p:sp>
      <p:cxnSp>
        <p:nvCxnSpPr>
          <p:cNvPr id="156" name="直線單箭頭接點 31"/>
          <p:cNvCxnSpPr>
            <a:cxnSpLocks/>
          </p:cNvCxnSpPr>
          <p:nvPr/>
        </p:nvCxnSpPr>
        <p:spPr>
          <a:xfrm flipH="1">
            <a:off x="3564705" y="5493960"/>
            <a:ext cx="912255" cy="0"/>
          </a:xfrm>
          <a:prstGeom prst="straightConnector1">
            <a:avLst/>
          </a:prstGeom>
          <a:ln w="38100">
            <a:solidFill>
              <a:srgbClr val="2CB663"/>
            </a:solidFill>
            <a:round/>
            <a:tailEnd type="triangle" w="med" len="med"/>
          </a:ln>
        </p:spPr>
      </p:cxnSp>
      <p:sp>
        <p:nvSpPr>
          <p:cNvPr id="157" name="文字方塊 32"/>
          <p:cNvSpPr/>
          <p:nvPr/>
        </p:nvSpPr>
        <p:spPr>
          <a:xfrm>
            <a:off x="591397" y="5217585"/>
            <a:ext cx="2942985" cy="645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defTabSz="457200">
              <a:lnSpc>
                <a:spcPct val="100000"/>
              </a:lnSpc>
            </a:pPr>
            <a:r>
              <a:rPr lang="zh-TW" sz="1800" b="1" u="none" strike="noStrike" dirty="0">
                <a:solidFill>
                  <a:schemeClr val="accent4"/>
                </a:solidFill>
                <a:effectLst/>
                <a:uFillTx/>
                <a:latin typeface="微軟正黑體"/>
                <a:ea typeface="微軟正黑體"/>
              </a:rPr>
              <a:t>初次貸款→上傳</a:t>
            </a:r>
            <a:r>
              <a:rPr lang="en-US" sz="1800" b="1" u="none" strike="noStrike" dirty="0">
                <a:solidFill>
                  <a:schemeClr val="accent4"/>
                </a:solidFill>
                <a:effectLst/>
                <a:uFillTx/>
                <a:latin typeface="微軟正黑體"/>
                <a:ea typeface="微軟正黑體"/>
              </a:rPr>
              <a:t>4</a:t>
            </a:r>
            <a:r>
              <a:rPr lang="zh-TW" sz="1800" b="1" u="none" strike="noStrike" dirty="0">
                <a:solidFill>
                  <a:schemeClr val="accent4"/>
                </a:solidFill>
                <a:effectLst/>
                <a:uFillTx/>
                <a:latin typeface="微軟正黑體"/>
                <a:ea typeface="微軟正黑體"/>
              </a:rPr>
              <a:t>個文件。</a:t>
            </a:r>
            <a:endParaRPr lang="en-US" sz="1800" b="0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457200">
              <a:lnSpc>
                <a:spcPct val="100000"/>
              </a:lnSpc>
            </a:pPr>
            <a:r>
              <a:rPr lang="zh-TW" sz="1800" b="1" u="none" strike="noStrike" dirty="0">
                <a:solidFill>
                  <a:schemeClr val="accent4"/>
                </a:solidFill>
                <a:effectLst/>
                <a:uFillTx/>
                <a:latin typeface="微軟正黑體"/>
                <a:ea typeface="微軟正黑體"/>
              </a:rPr>
              <a:t>第二次後→上傳前</a:t>
            </a:r>
            <a:r>
              <a:rPr lang="en-US" sz="1800" b="1" u="none" strike="noStrike" dirty="0">
                <a:solidFill>
                  <a:schemeClr val="accent4"/>
                </a:solidFill>
                <a:effectLst/>
                <a:uFillTx/>
                <a:latin typeface="微軟正黑體"/>
                <a:ea typeface="微軟正黑體"/>
              </a:rPr>
              <a:t>2</a:t>
            </a:r>
            <a:r>
              <a:rPr lang="zh-TW" sz="1800" b="1" u="none" strike="noStrike" dirty="0">
                <a:solidFill>
                  <a:schemeClr val="accent4"/>
                </a:solidFill>
                <a:effectLst/>
                <a:uFillTx/>
                <a:latin typeface="微軟正黑體"/>
                <a:ea typeface="微軟正黑體"/>
              </a:rPr>
              <a:t>個文件。</a:t>
            </a:r>
            <a:endParaRPr lang="en-US" sz="1800" b="0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8" name="矩形 23"/>
          <p:cNvSpPr/>
          <p:nvPr/>
        </p:nvSpPr>
        <p:spPr>
          <a:xfrm>
            <a:off x="4466160" y="5641920"/>
            <a:ext cx="2071440" cy="326520"/>
          </a:xfrm>
          <a:prstGeom prst="rect">
            <a:avLst/>
          </a:prstGeom>
          <a:noFill/>
          <a:ln w="38100">
            <a:solidFill>
              <a:srgbClr val="00206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457200">
              <a:lnSpc>
                <a:spcPct val="100000"/>
              </a:lnSpc>
            </a:pPr>
            <a:endParaRPr lang="en-US" sz="1800" b="0" u="none" strike="noStrike">
              <a:solidFill>
                <a:schemeClr val="lt1"/>
              </a:solidFill>
              <a:effectLst/>
              <a:uFillTx/>
              <a:latin typeface="Century Gothic"/>
            </a:endParaRPr>
          </a:p>
        </p:txBody>
      </p:sp>
      <p:cxnSp>
        <p:nvCxnSpPr>
          <p:cNvPr id="159" name="直線單箭頭接點 24"/>
          <p:cNvCxnSpPr/>
          <p:nvPr/>
        </p:nvCxnSpPr>
        <p:spPr>
          <a:xfrm>
            <a:off x="6529320" y="5837760"/>
            <a:ext cx="483480" cy="360"/>
          </a:xfrm>
          <a:prstGeom prst="straightConnector1">
            <a:avLst/>
          </a:prstGeom>
          <a:ln w="38100">
            <a:solidFill>
              <a:srgbClr val="415588"/>
            </a:solidFill>
            <a:round/>
            <a:tailEnd type="triangle" w="med" len="med"/>
          </a:ln>
        </p:spPr>
      </p:cxnSp>
      <p:sp>
        <p:nvSpPr>
          <p:cNvPr id="160" name="文字方塊 28"/>
          <p:cNvSpPr/>
          <p:nvPr/>
        </p:nvSpPr>
        <p:spPr>
          <a:xfrm>
            <a:off x="6942960" y="5641560"/>
            <a:ext cx="2008800" cy="338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defTabSz="457200">
              <a:lnSpc>
                <a:spcPct val="100000"/>
              </a:lnSpc>
            </a:pPr>
            <a:r>
              <a:rPr lang="zh-TW" sz="1600" b="1" u="none" strike="noStrike">
                <a:solidFill>
                  <a:srgbClr val="002060"/>
                </a:solidFill>
                <a:effectLst/>
                <a:uFillTx/>
                <a:latin typeface="微軟正黑體"/>
                <a:ea typeface="微軟正黑體"/>
              </a:rPr>
              <a:t>勾選後送出申請。</a:t>
            </a:r>
            <a:endParaRPr lang="en-US" sz="16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" name="圖片 3"/>
          <p:cNvPicPr/>
          <p:nvPr/>
        </p:nvPicPr>
        <p:blipFill>
          <a:blip r:embed="rId2"/>
          <a:srcRect t="3610" b="4165"/>
          <a:stretch/>
        </p:blipFill>
        <p:spPr>
          <a:xfrm>
            <a:off x="609480" y="828720"/>
            <a:ext cx="10972440" cy="6324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62" name="文字方塊 4"/>
          <p:cNvSpPr/>
          <p:nvPr/>
        </p:nvSpPr>
        <p:spPr>
          <a:xfrm>
            <a:off x="1086480" y="-12600"/>
            <a:ext cx="11036520" cy="768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defTabSz="457200">
              <a:lnSpc>
                <a:spcPct val="100000"/>
              </a:lnSpc>
            </a:pPr>
            <a:r>
              <a:rPr lang="en-US" sz="4400" b="1" u="none" strike="noStrike">
                <a:solidFill>
                  <a:schemeClr val="accent6"/>
                </a:solidFill>
                <a:effectLst/>
                <a:uFillTx/>
                <a:latin typeface="微軟正黑體"/>
                <a:ea typeface="微軟正黑體"/>
              </a:rPr>
              <a:t>6. </a:t>
            </a:r>
            <a:r>
              <a:rPr lang="zh-TW" sz="4400" b="1" u="none" strike="noStrike">
                <a:solidFill>
                  <a:schemeClr val="accent6"/>
                </a:solidFill>
                <a:effectLst/>
                <a:uFillTx/>
                <a:latin typeface="微軟正黑體"/>
                <a:ea typeface="微軟正黑體"/>
              </a:rPr>
              <a:t>上傳成功 </a:t>
            </a:r>
            <a:r>
              <a:rPr lang="en-US" sz="4400" b="1" u="none" strike="noStrike">
                <a:solidFill>
                  <a:schemeClr val="accent6"/>
                </a:solidFill>
                <a:effectLst/>
                <a:uFillTx/>
                <a:latin typeface="微軟正黑體"/>
                <a:ea typeface="微軟正黑體"/>
              </a:rPr>
              <a:t>:D </a:t>
            </a:r>
            <a:r>
              <a:rPr lang="zh-TW" sz="4400" b="1" u="none" strike="noStrike">
                <a:solidFill>
                  <a:schemeClr val="accent6"/>
                </a:solidFill>
                <a:effectLst/>
                <a:uFillTx/>
                <a:latin typeface="微軟正黑體"/>
                <a:ea typeface="微軟正黑體"/>
              </a:rPr>
              <a:t>請耐心等耐審核</a:t>
            </a:r>
            <a:r>
              <a:rPr lang="en-US" sz="4400" b="1" u="none" strike="noStrike">
                <a:solidFill>
                  <a:schemeClr val="accent6"/>
                </a:solidFill>
                <a:effectLst/>
                <a:uFillTx/>
                <a:latin typeface="微軟正黑體"/>
                <a:ea typeface="微軟正黑體"/>
              </a:rPr>
              <a:t>~</a:t>
            </a:r>
            <a:endParaRPr lang="en-US" sz="4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圖庫">
  <a:themeElements>
    <a:clrScheme name="圖庫">
      <a:dk1>
        <a:srgbClr val="000000"/>
      </a:dk1>
      <a:lt1>
        <a:srgbClr val="FFFFFF"/>
      </a:lt1>
      <a:dk2>
        <a:srgbClr val="454545"/>
      </a:dk2>
      <a:lt2>
        <a:srgbClr val="DCDCE0"/>
      </a:lt2>
      <a:accent1>
        <a:srgbClr val="415588"/>
      </a:accent1>
      <a:accent2>
        <a:srgbClr val="4294B6"/>
      </a:accent2>
      <a:accent3>
        <a:srgbClr val="087D7C"/>
      </a:accent3>
      <a:accent4>
        <a:srgbClr val="2CB663"/>
      </a:accent4>
      <a:accent5>
        <a:srgbClr val="DF8822"/>
      </a:accent5>
      <a:accent6>
        <a:srgbClr val="BC410A"/>
      </a:accent6>
      <a:hlink>
        <a:srgbClr val="5977C4"/>
      </a:hlink>
      <a:folHlink>
        <a:srgbClr val="A1A9BF"/>
      </a:folHlink>
    </a:clrScheme>
    <a:fontScheme name="圖庫">
      <a:majorFont>
        <a:latin typeface="Century Gothic" panose="020B0502020202020204"/>
        <a:ea typeface=""/>
        <a:cs typeface=""/>
      </a:majorFont>
      <a:minorFont>
        <a:latin typeface="Century Gothic" panose="020B0502020202020204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4000"/>
                <a:lumMod val="110000"/>
              </a:schemeClr>
            </a:gs>
            <a:gs pos="100000">
              <a:schemeClr val="phClr">
                <a:tint val="78000"/>
                <a:lumMod val="100000"/>
              </a:schemeClr>
            </a:gs>
          </a:gsLst>
          <a:lin ang="5400000" scaled="0"/>
          <a:tileRect/>
        </a:gradFill>
        <a:gradFill>
          <a:gsLst>
            <a:gs pos="0">
              <a:schemeClr val="phClr">
                <a:tint val="98000"/>
                <a:lumMod val="104000"/>
              </a:schemeClr>
            </a:gs>
            <a:gs pos="69000">
              <a:schemeClr val="phClr">
                <a:shade val="88000"/>
                <a:lumMod val="92000"/>
              </a:schemeClr>
            </a:gs>
            <a:gs pos="100000">
              <a:schemeClr val="phClr">
                <a:shade val="78000"/>
                <a:lumMod val="92000"/>
              </a:schemeClr>
            </a:gs>
          </a:gsLst>
          <a:lin ang="5400000" scaled="0"/>
          <a:tileRect/>
        </a:gradFill>
      </a:fillStyleLst>
      <a:lnStyleLst>
        <a:ln w="9525" cap="flat" cmpd="sng" algn="ctr">
          <a:prstDash val="solid"/>
        </a:ln>
        <a:ln w="15875" cap="flat" cmpd="sng" algn="ctr">
          <a:prstDash val="solid"/>
        </a:ln>
        <a:ln w="22225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gradFill>
          <a:gsLst>
            <a:gs pos="0">
              <a:schemeClr val="phClr">
                <a:tint val="94000"/>
                <a:lumMod val="106000"/>
              </a:schemeClr>
            </a:gs>
            <a:gs pos="100000">
              <a:schemeClr val="phClr">
                <a:shade val="80000"/>
                <a:lumMod val="108000"/>
              </a:schemeClr>
            </a:gs>
          </a:gsLst>
          <a:path path="circle">
            <a:fillToRect l="43000" r="43000" b="100000"/>
          </a:path>
          <a:tileRect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577</TotalTime>
  <Words>299</Words>
  <Application>Microsoft Office PowerPoint</Application>
  <PresentationFormat>寬螢幕</PresentationFormat>
  <Paragraphs>36</Paragraphs>
  <Slides>8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8</vt:i4>
      </vt:variant>
    </vt:vector>
  </HeadingPairs>
  <TitlesOfParts>
    <vt:vector size="16" baseType="lpstr">
      <vt:lpstr>微軟正黑體</vt:lpstr>
      <vt:lpstr>Arial</vt:lpstr>
      <vt:lpstr>Century Gothic</vt:lpstr>
      <vt:lpstr>OpenSymbol</vt:lpstr>
      <vt:lpstr>Symbol</vt:lpstr>
      <vt:lpstr>Times New Roman</vt:lpstr>
      <vt:lpstr>Wingdings</vt:lpstr>
      <vt:lpstr>圖庫</vt:lpstr>
      <vt:lpstr>就學貸款上傳 校園入口網站操作步驟</vt:lpstr>
      <vt:lpstr>◆文件準備：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學生就學貸款申請步驟</dc:title>
  <dc:subject/>
  <dc:creator>USER-1213</dc:creator>
  <dc:description/>
  <cp:lastModifiedBy>ntutuser-642336</cp:lastModifiedBy>
  <cp:revision>40</cp:revision>
  <dcterms:created xsi:type="dcterms:W3CDTF">2020-03-10T07:43:17Z</dcterms:created>
  <dcterms:modified xsi:type="dcterms:W3CDTF">2026-07-22T06:20:10Z</dcterms:modified>
  <dc:language>zh-TW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寬螢幕</vt:lpwstr>
  </property>
  <property fmtid="{D5CDD505-2E9C-101B-9397-08002B2CF9AE}" pid="3" name="Slides">
    <vt:i4>8</vt:i4>
  </property>
</Properties>
</file>